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AB9"/>
    <a:srgbClr val="CCC9E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C5E3C-DEFE-38CD-9CF6-4AC53FB1D5ED}" v="4" dt="2026-02-04T10:19:35.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07"/>
    <p:restoredTop sz="55402"/>
  </p:normalViewPr>
  <p:slideViewPr>
    <p:cSldViewPr snapToGrid="0">
      <p:cViewPr varScale="1">
        <p:scale>
          <a:sx n="89" d="100"/>
          <a:sy n="89" d="100"/>
        </p:scale>
        <p:origin x="3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êp Lang" userId="S::d.lang@mensenrechten.nl::bd33dbbe-9413-4fb0-9e23-bd7025c1e5a6" providerId="AD" clId="Web-{DF7C5E3C-DEFE-38CD-9CF6-4AC53FB1D5ED}"/>
    <pc:docChg chg="modSld">
      <pc:chgData name="Diêp Lang" userId="S::d.lang@mensenrechten.nl::bd33dbbe-9413-4fb0-9e23-bd7025c1e5a6" providerId="AD" clId="Web-{DF7C5E3C-DEFE-38CD-9CF6-4AC53FB1D5ED}" dt="2026-02-04T10:19:35.644" v="3" actId="1076"/>
      <pc:docMkLst>
        <pc:docMk/>
      </pc:docMkLst>
      <pc:sldChg chg="modSp">
        <pc:chgData name="Diêp Lang" userId="S::d.lang@mensenrechten.nl::bd33dbbe-9413-4fb0-9e23-bd7025c1e5a6" providerId="AD" clId="Web-{DF7C5E3C-DEFE-38CD-9CF6-4AC53FB1D5ED}" dt="2026-02-04T10:19:35.644" v="3" actId="1076"/>
        <pc:sldMkLst>
          <pc:docMk/>
          <pc:sldMk cId="604774273" sldId="261"/>
        </pc:sldMkLst>
        <pc:picChg chg="mod">
          <ac:chgData name="Diêp Lang" userId="S::d.lang@mensenrechten.nl::bd33dbbe-9413-4fb0-9e23-bd7025c1e5a6" providerId="AD" clId="Web-{DF7C5E3C-DEFE-38CD-9CF6-4AC53FB1D5ED}" dt="2026-02-04T10:19:35.644" v="3" actId="1076"/>
          <ac:picMkLst>
            <pc:docMk/>
            <pc:sldMk cId="604774273" sldId="261"/>
            <ac:picMk id="5" creationId="{0469BFF4-78C8-CF60-BEC0-81CED81A194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24D37-65AA-5342-B378-86A8D632DD8F}" type="datetimeFigureOut">
              <a:rPr lang="en-NL" smtClean="0"/>
              <a:t>02/04/2026</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7C708-A00F-A243-A159-25CA7DDC8D23}" type="slidenum">
              <a:rPr lang="en-NL" smtClean="0"/>
              <a:t>‹#›</a:t>
            </a:fld>
            <a:endParaRPr lang="en-NL"/>
          </a:p>
        </p:txBody>
      </p:sp>
    </p:spTree>
    <p:extLst>
      <p:ext uri="{BB962C8B-B14F-4D97-AF65-F5344CB8AC3E}">
        <p14:creationId xmlns:p14="http://schemas.microsoft.com/office/powerpoint/2010/main" val="2591979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chtvaardig.nl/kennisbank/module/uit-de-praktij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inderrechten.nl/professionals/kinderrecht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Vul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hier</a:t>
            </a:r>
            <a:r>
              <a:rPr lang="en-GB" sz="1200" b="0" i="0" u="none" strike="noStrike" kern="1200" dirty="0">
                <a:solidFill>
                  <a:schemeClr val="tx1"/>
                </a:solidFill>
                <a:effectLst/>
                <a:latin typeface="+mn-lt"/>
                <a:ea typeface="+mn-ea"/>
                <a:cs typeface="+mn-cs"/>
              </a:rPr>
              <a:t> de naam van je school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logo in. Zo </a:t>
            </a:r>
            <a:r>
              <a:rPr lang="en-GB" sz="1200" b="0" i="0" u="none" strike="noStrike" kern="1200" dirty="0" err="1">
                <a:solidFill>
                  <a:schemeClr val="tx1"/>
                </a:solidFill>
                <a:effectLst/>
                <a:latin typeface="+mn-lt"/>
                <a:ea typeface="+mn-ea"/>
                <a:cs typeface="+mn-cs"/>
              </a:rPr>
              <a:t>wordt</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echt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jouw</a:t>
            </a:r>
            <a:r>
              <a:rPr lang="en-GB" sz="1200" b="0" i="0" u="none" strike="noStrike" kern="1200" dirty="0">
                <a:solidFill>
                  <a:schemeClr val="tx1"/>
                </a:solidFill>
                <a:effectLst/>
                <a:latin typeface="+mn-lt"/>
                <a:ea typeface="+mn-ea"/>
                <a:cs typeface="+mn-cs"/>
              </a:rPr>
              <a:t> pitch!</a:t>
            </a:r>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1</a:t>
            </a:fld>
            <a:endParaRPr lang="en-NL"/>
          </a:p>
        </p:txBody>
      </p:sp>
    </p:spTree>
    <p:extLst>
      <p:ext uri="{BB962C8B-B14F-4D97-AF65-F5344CB8AC3E}">
        <p14:creationId xmlns:p14="http://schemas.microsoft.com/office/powerpoint/2010/main" val="216125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err="1">
                <a:solidFill>
                  <a:schemeClr val="tx1"/>
                </a:solidFill>
                <a:effectLst/>
                <a:latin typeface="+mn-lt"/>
                <a:ea typeface="+mn-ea"/>
                <a:cs typeface="+mn-cs"/>
              </a:rPr>
              <a:t>Vertel</a:t>
            </a:r>
            <a:r>
              <a:rPr lang="en-GB" sz="1200" b="0" i="0" u="none" strike="noStrike" kern="1200" dirty="0">
                <a:solidFill>
                  <a:schemeClr val="tx1"/>
                </a:solidFill>
                <a:effectLst/>
                <a:latin typeface="+mn-lt"/>
                <a:ea typeface="+mn-ea"/>
                <a:cs typeface="+mn-cs"/>
              </a:rPr>
              <a:t> hoe </a:t>
            </a:r>
            <a:r>
              <a:rPr lang="en-GB" sz="1200" b="0" i="0" u="none" strike="noStrike" kern="1200" dirty="0" err="1">
                <a:solidFill>
                  <a:schemeClr val="tx1"/>
                </a:solidFill>
                <a:effectLst/>
                <a:latin typeface="+mn-lt"/>
                <a:ea typeface="+mn-ea"/>
                <a:cs typeface="+mn-cs"/>
              </a:rPr>
              <a:t>iedereen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rol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spelen</a:t>
            </a:r>
            <a:r>
              <a:rPr lang="en-GB" sz="1200" b="0" i="0" u="none" strike="noStrike" kern="1200" dirty="0">
                <a:solidFill>
                  <a:schemeClr val="tx1"/>
                </a:solidFill>
                <a:effectLst/>
                <a:latin typeface="+mn-lt"/>
                <a:ea typeface="+mn-ea"/>
                <a:cs typeface="+mn-cs"/>
              </a:rPr>
              <a:t>. Hier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enkele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voorbeelden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kunt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denken</a:t>
            </a:r>
            <a:r>
              <a:rPr lang="en-GB" sz="1200" b="0" i="0" u="none" strike="noStrike" kern="1200" dirty="0">
                <a:solidFill>
                  <a:schemeClr val="tx1"/>
                </a:solidFill>
                <a:effectLst/>
                <a:latin typeface="+mn-lt"/>
                <a:ea typeface="+mn-ea"/>
                <a:cs typeface="+mn-cs"/>
              </a:rPr>
              <a:t>:</a:t>
            </a:r>
            <a:endParaRPr lang="en-GB" b="0" dirty="0">
              <a:effectLst/>
            </a:endParaRPr>
          </a:p>
          <a:p>
            <a:pPr rtl="0" fontAlgn="base"/>
            <a:br>
              <a:rPr lang="en-GB" b="0" dirty="0">
                <a:effectLst/>
              </a:rPr>
            </a:br>
            <a:r>
              <a:rPr lang="en-GB" sz="1200" b="0" i="0" u="none" strike="noStrike" kern="1200" dirty="0" err="1">
                <a:solidFill>
                  <a:schemeClr val="tx1"/>
                </a:solidFill>
                <a:effectLst/>
                <a:latin typeface="+mn-lt"/>
                <a:ea typeface="+mn-ea"/>
                <a:cs typeface="+mn-cs"/>
              </a:rPr>
              <a:t>Schoolbestuur</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voldoende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vrijheid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schoolleiding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voldoende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middelen</a:t>
            </a:r>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err="1">
                <a:solidFill>
                  <a:schemeClr val="tx1"/>
                </a:solidFill>
                <a:effectLst/>
                <a:latin typeface="+mn-lt"/>
                <a:ea typeface="+mn-ea"/>
                <a:cs typeface="+mn-cs"/>
              </a:rPr>
              <a:t>Schoolleiding</a:t>
            </a:r>
            <a:r>
              <a:rPr lang="en-GB" sz="1200" b="0" i="0" u="none" strike="noStrike" kern="1200" dirty="0">
                <a:solidFill>
                  <a:schemeClr val="tx1"/>
                </a:solidFill>
                <a:effectLst/>
                <a:latin typeface="+mn-lt"/>
                <a:ea typeface="+mn-ea"/>
                <a:cs typeface="+mn-cs"/>
              </a:rPr>
              <a:t> – ownership, </a:t>
            </a:r>
            <a:r>
              <a:rPr lang="en-GB" sz="1200" b="0" i="0" u="none" strike="noStrike" kern="1200" dirty="0" err="1">
                <a:solidFill>
                  <a:schemeClr val="tx1"/>
                </a:solidFill>
                <a:effectLst/>
                <a:latin typeface="+mn-lt"/>
                <a:ea typeface="+mn-ea"/>
                <a:cs typeface="+mn-cs"/>
              </a:rPr>
              <a:t>zorgen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betekenisvolle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participatie</a:t>
            </a:r>
            <a:r>
              <a:rPr lang="en-GB" sz="1200" b="0" i="0" u="none" strike="noStrike" kern="1200" dirty="0">
                <a:solidFill>
                  <a:schemeClr val="tx1"/>
                </a:solidFill>
                <a:effectLst/>
                <a:latin typeface="+mn-lt"/>
                <a:ea typeface="+mn-ea"/>
                <a:cs typeface="+mn-cs"/>
              </a:rPr>
              <a:t>, hoe </a:t>
            </a:r>
            <a:r>
              <a:rPr lang="en-GB" sz="1200" b="0" i="0" u="none" strike="noStrike" kern="1200" dirty="0" err="1">
                <a:solidFill>
                  <a:schemeClr val="tx1"/>
                </a:solidFill>
                <a:effectLst/>
                <a:latin typeface="+mn-lt"/>
                <a:ea typeface="+mn-ea"/>
                <a:cs typeface="+mn-cs"/>
              </a:rPr>
              <a:t>maken</a:t>
            </a:r>
            <a:r>
              <a:rPr lang="en-GB" sz="1200" b="0" i="0" u="none" strike="noStrike" kern="1200" dirty="0">
                <a:solidFill>
                  <a:schemeClr val="tx1"/>
                </a:solidFill>
                <a:effectLst/>
                <a:latin typeface="+mn-lt"/>
                <a:ea typeface="+mn-ea"/>
                <a:cs typeface="+mn-cs"/>
              </a:rPr>
              <a:t> we regels, </a:t>
            </a:r>
            <a:r>
              <a:rPr lang="en-GB" sz="1200" b="0" i="0" u="none" strike="noStrike" kern="1200" dirty="0" err="1">
                <a:solidFill>
                  <a:schemeClr val="tx1"/>
                </a:solidFill>
                <a:effectLst/>
                <a:latin typeface="+mn-lt"/>
                <a:ea typeface="+mn-ea"/>
                <a:cs typeface="+mn-cs"/>
              </a:rPr>
              <a:t>welke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feestdagen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vieren</a:t>
            </a:r>
            <a:r>
              <a:rPr lang="en-GB" sz="1200" b="0" i="0" u="none" strike="noStrike" kern="1200" dirty="0">
                <a:solidFill>
                  <a:schemeClr val="tx1"/>
                </a:solidFill>
                <a:effectLst/>
                <a:latin typeface="+mn-lt"/>
                <a:ea typeface="+mn-ea"/>
                <a:cs typeface="+mn-cs"/>
              </a:rPr>
              <a:t> we? </a:t>
            </a:r>
            <a:r>
              <a:rPr lang="en-GB" sz="1200" b="0" i="0" u="none" strike="noStrike" kern="1200" dirty="0" err="1">
                <a:solidFill>
                  <a:schemeClr val="tx1"/>
                </a:solidFill>
                <a:effectLst/>
                <a:latin typeface="+mn-lt"/>
                <a:ea typeface="+mn-ea"/>
                <a:cs typeface="+mn-cs"/>
              </a:rPr>
              <a:t>Ruimte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inspraak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leerlingenraad</a:t>
            </a:r>
            <a:r>
              <a:rPr lang="en-GB" sz="1200" b="0" i="0" u="none" strike="noStrike" kern="1200" dirty="0">
                <a:solidFill>
                  <a:schemeClr val="tx1"/>
                </a:solidFill>
                <a:effectLst/>
                <a:latin typeface="+mn-lt"/>
                <a:ea typeface="+mn-ea"/>
                <a:cs typeface="+mn-cs"/>
              </a:rPr>
              <a:t>, MR, </a:t>
            </a:r>
            <a:r>
              <a:rPr lang="en-GB" sz="1200" b="0" i="0" u="none" strike="noStrike" kern="1200" dirty="0" err="1">
                <a:solidFill>
                  <a:schemeClr val="tx1"/>
                </a:solidFill>
                <a:effectLst/>
                <a:latin typeface="+mn-lt"/>
                <a:ea typeface="+mn-ea"/>
                <a:cs typeface="+mn-cs"/>
              </a:rPr>
              <a:t>andere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vormen</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meedenken</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err="1">
                <a:solidFill>
                  <a:schemeClr val="tx1"/>
                </a:solidFill>
                <a:effectLst/>
                <a:latin typeface="+mn-lt"/>
                <a:ea typeface="+mn-ea"/>
                <a:cs typeface="+mn-cs"/>
              </a:rPr>
              <a:t>Leraren</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leren</a:t>
            </a:r>
            <a:r>
              <a:rPr lang="en-GB" sz="1200" b="0" i="0" u="none" strike="noStrike" kern="1200" dirty="0">
                <a:solidFill>
                  <a:schemeClr val="tx1"/>
                </a:solidFill>
                <a:effectLst/>
                <a:latin typeface="+mn-lt"/>
                <a:ea typeface="+mn-ea"/>
                <a:cs typeface="+mn-cs"/>
              </a:rPr>
              <a:t> over </a:t>
            </a:r>
            <a:r>
              <a:rPr lang="en-GB" sz="1200" b="0" i="0" u="none" strike="noStrike" kern="1200" dirty="0" err="1">
                <a:solidFill>
                  <a:schemeClr val="tx1"/>
                </a:solidFill>
                <a:effectLst/>
                <a:latin typeface="+mn-lt"/>
                <a:ea typeface="+mn-ea"/>
                <a:cs typeface="+mn-cs"/>
              </a:rPr>
              <a:t>democratische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rechtsstaat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vakintegratie</a:t>
            </a:r>
            <a:r>
              <a:rPr lang="en-GB" sz="1200" b="0" i="0" u="none" strike="noStrike" kern="1200" dirty="0">
                <a:solidFill>
                  <a:schemeClr val="tx1"/>
                </a:solidFill>
                <a:effectLst/>
                <a:latin typeface="+mn-lt"/>
                <a:ea typeface="+mn-ea"/>
                <a:cs typeface="+mn-cs"/>
              </a:rPr>
              <a:t>), maar </a:t>
            </a:r>
            <a:r>
              <a:rPr lang="en-GB" sz="1200" b="0" i="0" u="none" strike="noStrike" kern="1200" dirty="0" err="1">
                <a:solidFill>
                  <a:schemeClr val="tx1"/>
                </a:solidFill>
                <a:effectLst/>
                <a:latin typeface="+mn-lt"/>
                <a:ea typeface="+mn-ea"/>
                <a:cs typeface="+mn-cs"/>
              </a:rPr>
              <a:t>ook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pedagogisch</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klimaat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spreek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iedereen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ongewenst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gedrag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laat</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leerlingen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meepraten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meedenken</a:t>
            </a:r>
            <a:r>
              <a:rPr lang="en-GB" sz="1200" b="0" i="0" u="none" strike="noStrike" kern="1200" dirty="0">
                <a:solidFill>
                  <a:schemeClr val="tx1"/>
                </a:solidFill>
                <a:effectLst/>
                <a:latin typeface="+mn-lt"/>
                <a:ea typeface="+mn-ea"/>
                <a:cs typeface="+mn-cs"/>
              </a:rPr>
              <a:t> over </a:t>
            </a:r>
            <a:r>
              <a:rPr lang="en-GB" sz="1200" b="0" i="0" u="none" strike="noStrike" kern="1200" dirty="0" err="1">
                <a:solidFill>
                  <a:schemeClr val="tx1"/>
                </a:solidFill>
                <a:effectLst/>
                <a:latin typeface="+mn-lt"/>
                <a:ea typeface="+mn-ea"/>
                <a:cs typeface="+mn-cs"/>
              </a:rPr>
              <a:t>waarover</a:t>
            </a:r>
            <a:r>
              <a:rPr lang="en-GB" sz="1200" b="0" i="0" u="none" strike="noStrike" kern="1200" dirty="0">
                <a:solidFill>
                  <a:schemeClr val="tx1"/>
                </a:solidFill>
                <a:effectLst/>
                <a:latin typeface="+mn-lt"/>
                <a:ea typeface="+mn-ea"/>
                <a:cs typeface="+mn-cs"/>
              </a:rPr>
              <a:t> ze </a:t>
            </a:r>
            <a:r>
              <a:rPr lang="en-GB" sz="1200" b="0" i="0" u="none" strike="noStrike" kern="1200" dirty="0" err="1">
                <a:solidFill>
                  <a:schemeClr val="tx1"/>
                </a:solidFill>
                <a:effectLst/>
                <a:latin typeface="+mn-lt"/>
                <a:ea typeface="+mn-ea"/>
                <a:cs typeface="+mn-cs"/>
              </a:rPr>
              <a:t>willen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hoe ze </a:t>
            </a:r>
            <a:r>
              <a:rPr lang="en-GB" sz="1200" b="0" i="0" u="none" strike="noStrike" kern="1200" dirty="0" err="1">
                <a:solidFill>
                  <a:schemeClr val="tx1"/>
                </a:solidFill>
                <a:effectLst/>
                <a:latin typeface="+mn-lt"/>
                <a:ea typeface="+mn-ea"/>
                <a:cs typeface="+mn-cs"/>
              </a:rPr>
              <a:t>hun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kennis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vaardigheden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willen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tonen</a:t>
            </a:r>
            <a:r>
              <a:rPr lang="en-GB" sz="1200" b="0" i="0" u="none" strike="noStrike" kern="1200" dirty="0">
                <a:solidFill>
                  <a:schemeClr val="tx1"/>
                </a:solidFill>
                <a:effectLst/>
                <a:latin typeface="+mn-lt"/>
                <a:ea typeface="+mn-ea"/>
                <a:cs typeface="+mn-cs"/>
              </a:rPr>
              <a:t>. Hoe ga je om met </a:t>
            </a:r>
            <a:r>
              <a:rPr lang="en-GB" sz="1200" b="0" i="0" u="none" strike="noStrike" kern="1200" dirty="0" err="1">
                <a:solidFill>
                  <a:schemeClr val="tx1"/>
                </a:solidFill>
                <a:effectLst/>
                <a:latin typeface="+mn-lt"/>
                <a:ea typeface="+mn-ea"/>
                <a:cs typeface="+mn-cs"/>
              </a:rPr>
              <a:t>diversiteit</a:t>
            </a:r>
            <a:r>
              <a:rPr lang="en-GB" sz="1200" b="0" i="0" u="none" strike="noStrike" kern="1200" dirty="0">
                <a:solidFill>
                  <a:schemeClr val="tx1"/>
                </a:solidFill>
                <a:effectLst/>
                <a:latin typeface="+mn-lt"/>
                <a:ea typeface="+mn-ea"/>
                <a:cs typeface="+mn-cs"/>
              </a:rPr>
              <a:t> in de </a:t>
            </a:r>
            <a:r>
              <a:rPr lang="en-GB" sz="1200" b="0" i="0" u="none" strike="noStrike" kern="1200" dirty="0" err="1">
                <a:solidFill>
                  <a:schemeClr val="tx1"/>
                </a:solidFill>
                <a:effectLst/>
                <a:latin typeface="+mn-lt"/>
                <a:ea typeface="+mn-ea"/>
                <a:cs typeface="+mn-cs"/>
              </a:rPr>
              <a:t>klas</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err="1">
                <a:solidFill>
                  <a:schemeClr val="tx1"/>
                </a:solidFill>
                <a:effectLst/>
                <a:latin typeface="+mn-lt"/>
                <a:ea typeface="+mn-ea"/>
                <a:cs typeface="+mn-cs"/>
              </a:rPr>
              <a:t>Mentoren</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diversiteit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inclusie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veiligheid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zie</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leerling</a:t>
            </a:r>
            <a:r>
              <a:rPr lang="en-GB" sz="1200" b="0" i="0" u="none" strike="noStrike" kern="1200" dirty="0">
                <a:solidFill>
                  <a:schemeClr val="tx1"/>
                </a:solidFill>
                <a:effectLst/>
                <a:latin typeface="+mn-lt"/>
                <a:ea typeface="+mn-ea"/>
                <a:cs typeface="+mn-cs"/>
              </a:rPr>
              <a:t>, pas je </a:t>
            </a:r>
            <a:r>
              <a:rPr lang="en-GB" sz="1200" b="0" i="0" u="none" strike="noStrike" kern="1200" dirty="0" err="1">
                <a:solidFill>
                  <a:schemeClr val="tx1"/>
                </a:solidFill>
                <a:effectLst/>
                <a:latin typeface="+mn-lt"/>
                <a:ea typeface="+mn-ea"/>
                <a:cs typeface="+mn-cs"/>
              </a:rPr>
              <a:t>gedrag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behoeftes</a:t>
            </a:r>
            <a:r>
              <a:rPr lang="en-GB" sz="1200" b="0" i="0" u="none" strike="noStrike" kern="1200" dirty="0">
                <a:solidFill>
                  <a:schemeClr val="tx1"/>
                </a:solidFill>
                <a:effectLst/>
                <a:latin typeface="+mn-lt"/>
                <a:ea typeface="+mn-ea"/>
                <a:cs typeface="+mn-cs"/>
              </a:rPr>
              <a:t> van de </a:t>
            </a:r>
            <a:r>
              <a:rPr lang="en-GB" sz="1200" b="0" i="0" u="none" strike="noStrike" kern="1200" dirty="0" err="1">
                <a:solidFill>
                  <a:schemeClr val="tx1"/>
                </a:solidFill>
                <a:effectLst/>
                <a:latin typeface="+mn-lt"/>
                <a:ea typeface="+mn-ea"/>
                <a:cs typeface="+mn-cs"/>
              </a:rPr>
              <a:t>leerling</a:t>
            </a:r>
            <a:r>
              <a:rPr lang="en-GB" sz="1200" b="0" i="0" u="none" strike="noStrike" kern="1200" dirty="0">
                <a:solidFill>
                  <a:schemeClr val="tx1"/>
                </a:solidFill>
                <a:effectLst/>
                <a:latin typeface="+mn-lt"/>
                <a:ea typeface="+mn-ea"/>
                <a:cs typeface="+mn-cs"/>
              </a:rPr>
              <a:t>, hoe </a:t>
            </a:r>
            <a:r>
              <a:rPr lang="en-GB" sz="1200" b="0" i="0" u="none" strike="noStrike" kern="1200" dirty="0" err="1">
                <a:solidFill>
                  <a:schemeClr val="tx1"/>
                </a:solidFill>
                <a:effectLst/>
                <a:latin typeface="+mn-lt"/>
                <a:ea typeface="+mn-ea"/>
                <a:cs typeface="+mn-cs"/>
              </a:rPr>
              <a:t>zorg</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sociale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cohesie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samenhang</a:t>
            </a:r>
            <a:r>
              <a:rPr lang="en-GB" sz="1200" b="0" i="0" u="none" strike="noStrike" kern="1200" dirty="0">
                <a:solidFill>
                  <a:schemeClr val="tx1"/>
                </a:solidFill>
                <a:effectLst/>
                <a:latin typeface="+mn-lt"/>
                <a:ea typeface="+mn-ea"/>
                <a:cs typeface="+mn-cs"/>
              </a:rPr>
              <a:t>, respect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verschillen</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Concierge – ken je </a:t>
            </a:r>
            <a:r>
              <a:rPr lang="en-GB" sz="1200" b="0" i="0" u="none" strike="noStrike" kern="1200" dirty="0" err="1">
                <a:solidFill>
                  <a:schemeClr val="tx1"/>
                </a:solidFill>
                <a:effectLst/>
                <a:latin typeface="+mn-lt"/>
                <a:ea typeface="+mn-ea"/>
                <a:cs typeface="+mn-cs"/>
              </a:rPr>
              <a:t>kinderen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zeg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goedemorgen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spreek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kinderen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goed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ongewenst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gedrag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koppel</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tijd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terug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leraren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schoolleiding</a:t>
            </a:r>
            <a:r>
              <a:rPr lang="en-GB" sz="1200" b="0" i="0" u="none" strike="noStrike" kern="1200" dirty="0">
                <a:solidFill>
                  <a:schemeClr val="tx1"/>
                </a:solidFill>
                <a:effectLst/>
                <a:latin typeface="+mn-lt"/>
                <a:ea typeface="+mn-ea"/>
                <a:cs typeface="+mn-cs"/>
              </a:rPr>
              <a:t> over wat er </a:t>
            </a:r>
            <a:r>
              <a:rPr lang="en-GB" sz="1200" b="0" i="0" u="none" strike="noStrike" kern="1200" dirty="0" err="1">
                <a:solidFill>
                  <a:schemeClr val="tx1"/>
                </a:solidFill>
                <a:effectLst/>
                <a:latin typeface="+mn-lt"/>
                <a:ea typeface="+mn-ea"/>
                <a:cs typeface="+mn-cs"/>
              </a:rPr>
              <a:t>speelt</a:t>
            </a:r>
            <a:r>
              <a:rPr lang="en-GB" sz="1200" b="0" i="0" u="none" strike="noStrike" kern="1200" dirty="0">
                <a:solidFill>
                  <a:schemeClr val="tx1"/>
                </a:solidFill>
                <a:effectLst/>
                <a:latin typeface="+mn-lt"/>
                <a:ea typeface="+mn-ea"/>
                <a:cs typeface="+mn-cs"/>
              </a:rPr>
              <a:t> op school, </a:t>
            </a:r>
          </a:p>
          <a:p>
            <a:pPr rtl="0" fontAlgn="base"/>
            <a:r>
              <a:rPr lang="en-GB" sz="1200" b="0" i="0" u="none" strike="noStrike" kern="1200" dirty="0" err="1">
                <a:solidFill>
                  <a:schemeClr val="tx1"/>
                </a:solidFill>
                <a:effectLst/>
                <a:latin typeface="+mn-lt"/>
                <a:ea typeface="+mn-ea"/>
                <a:cs typeface="+mn-cs"/>
              </a:rPr>
              <a:t>Presentie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medewerkers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zie</a:t>
            </a:r>
            <a:r>
              <a:rPr lang="en-GB" sz="1200" b="0" i="0" u="none" strike="noStrike" kern="1200" dirty="0">
                <a:solidFill>
                  <a:schemeClr val="tx1"/>
                </a:solidFill>
                <a:effectLst/>
                <a:latin typeface="+mn-lt"/>
                <a:ea typeface="+mn-ea"/>
                <a:cs typeface="+mn-cs"/>
              </a:rPr>
              <a:t> het kind, </a:t>
            </a:r>
            <a:r>
              <a:rPr lang="en-GB" sz="1200" b="0" i="0" u="none" strike="noStrike" kern="1200" dirty="0" err="1">
                <a:solidFill>
                  <a:schemeClr val="tx1"/>
                </a:solidFill>
                <a:effectLst/>
                <a:latin typeface="+mn-lt"/>
                <a:ea typeface="+mn-ea"/>
                <a:cs typeface="+mn-cs"/>
              </a:rPr>
              <a:t>waarom</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laat</a:t>
            </a:r>
            <a:r>
              <a:rPr lang="en-GB" sz="1200" b="0" i="0" u="none" strike="noStrike" kern="1200" dirty="0">
                <a:solidFill>
                  <a:schemeClr val="tx1"/>
                </a:solidFill>
                <a:effectLst/>
                <a:latin typeface="+mn-lt"/>
                <a:ea typeface="+mn-ea"/>
                <a:cs typeface="+mn-cs"/>
              </a:rPr>
              <a:t>? Wat is de </a:t>
            </a:r>
            <a:r>
              <a:rPr lang="en-GB" sz="1200" b="0" i="0" u="none" strike="noStrike" kern="1200" dirty="0" err="1">
                <a:solidFill>
                  <a:schemeClr val="tx1"/>
                </a:solidFill>
                <a:effectLst/>
                <a:latin typeface="+mn-lt"/>
                <a:ea typeface="+mn-ea"/>
                <a:cs typeface="+mn-cs"/>
              </a:rPr>
              <a:t>beste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oplossing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het kind? Kan het kind </a:t>
            </a:r>
            <a:r>
              <a:rPr lang="en-GB" sz="1200" b="0" i="0" u="none" strike="noStrike" kern="1200" dirty="0" err="1">
                <a:solidFill>
                  <a:schemeClr val="tx1"/>
                </a:solidFill>
                <a:effectLst/>
                <a:latin typeface="+mn-lt"/>
                <a:ea typeface="+mn-ea"/>
                <a:cs typeface="+mn-cs"/>
              </a:rPr>
              <a:t>wel</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tijd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komen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zo </a:t>
            </a:r>
            <a:r>
              <a:rPr lang="en-GB" sz="1200" b="0" i="0" u="none" strike="noStrike" kern="1200" dirty="0" err="1">
                <a:solidFill>
                  <a:schemeClr val="tx1"/>
                </a:solidFill>
                <a:effectLst/>
                <a:latin typeface="+mn-lt"/>
                <a:ea typeface="+mn-ea"/>
                <a:cs typeface="+mn-cs"/>
              </a:rPr>
              <a:t>niet</a:t>
            </a:r>
            <a:r>
              <a:rPr lang="en-GB" sz="1200" b="0" i="0" u="none" strike="noStrike" kern="1200" dirty="0">
                <a:solidFill>
                  <a:schemeClr val="tx1"/>
                </a:solidFill>
                <a:effectLst/>
                <a:latin typeface="+mn-lt"/>
                <a:ea typeface="+mn-ea"/>
                <a:cs typeface="+mn-cs"/>
              </a:rPr>
              <a:t>, wat </a:t>
            </a:r>
            <a:r>
              <a:rPr lang="en-GB" sz="1200" b="0" i="0" u="none" strike="noStrike" kern="1200" dirty="0" err="1">
                <a:solidFill>
                  <a:schemeClr val="tx1"/>
                </a:solidFill>
                <a:effectLst/>
                <a:latin typeface="+mn-lt"/>
                <a:ea typeface="+mn-ea"/>
                <a:cs typeface="+mn-cs"/>
              </a:rPr>
              <a:t>heeft</a:t>
            </a:r>
            <a:r>
              <a:rPr lang="en-GB" sz="1200" b="0" i="0" u="none" strike="noStrike" kern="1200" dirty="0">
                <a:solidFill>
                  <a:schemeClr val="tx1"/>
                </a:solidFill>
                <a:effectLst/>
                <a:latin typeface="+mn-lt"/>
                <a:ea typeface="+mn-ea"/>
                <a:cs typeface="+mn-cs"/>
              </a:rPr>
              <a:t> het kind </a:t>
            </a:r>
            <a:r>
              <a:rPr lang="en-GB" sz="1200" b="0" i="0" u="none" strike="noStrike" kern="1200" dirty="0" err="1">
                <a:solidFill>
                  <a:schemeClr val="tx1"/>
                </a:solidFill>
                <a:effectLst/>
                <a:latin typeface="+mn-lt"/>
                <a:ea typeface="+mn-ea"/>
                <a:cs typeface="+mn-cs"/>
              </a:rPr>
              <a:t>nodig</a:t>
            </a:r>
            <a:r>
              <a:rPr lang="en-GB" sz="1200" b="0" i="0" u="none" strike="noStrike" kern="1200" dirty="0">
                <a:solidFill>
                  <a:schemeClr val="tx1"/>
                </a:solidFill>
                <a:effectLst/>
                <a:latin typeface="+mn-lt"/>
                <a:ea typeface="+mn-ea"/>
                <a:cs typeface="+mn-cs"/>
              </a:rPr>
              <a:t> om </a:t>
            </a:r>
            <a:r>
              <a:rPr lang="en-GB" sz="1200" b="0" i="0" u="none" strike="noStrike" kern="1200" dirty="0" err="1">
                <a:solidFill>
                  <a:schemeClr val="tx1"/>
                </a:solidFill>
                <a:effectLst/>
                <a:latin typeface="+mn-lt"/>
                <a:ea typeface="+mn-ea"/>
                <a:cs typeface="+mn-cs"/>
              </a:rPr>
              <a:t>niet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vallen</a:t>
            </a:r>
            <a:r>
              <a:rPr lang="en-GB" sz="1200" b="0" i="0" u="none" strike="noStrike" kern="1200" dirty="0">
                <a:solidFill>
                  <a:schemeClr val="tx1"/>
                </a:solidFill>
                <a:effectLst/>
                <a:latin typeface="+mn-lt"/>
                <a:ea typeface="+mn-ea"/>
                <a:cs typeface="+mn-cs"/>
              </a:rPr>
              <a:t>? Wat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sancties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laat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komen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die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iedereen</a:t>
            </a:r>
            <a:r>
              <a:rPr lang="en-GB" sz="1200" b="0" i="0" u="none" strike="noStrike" kern="1200" dirty="0">
                <a:solidFill>
                  <a:schemeClr val="tx1"/>
                </a:solidFill>
                <a:effectLst/>
                <a:latin typeface="+mn-lt"/>
                <a:ea typeface="+mn-ea"/>
                <a:cs typeface="+mn-cs"/>
              </a:rPr>
              <a:t> in </a:t>
            </a:r>
            <a:r>
              <a:rPr lang="en-GB" sz="1200" b="0" i="0" u="none" strike="noStrike" kern="1200" dirty="0" err="1">
                <a:solidFill>
                  <a:schemeClr val="tx1"/>
                </a:solidFill>
                <a:effectLst/>
                <a:latin typeface="+mn-lt"/>
                <a:ea typeface="+mn-ea"/>
                <a:cs typeface="+mn-cs"/>
              </a:rPr>
              <a:t>hun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belang</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err="1">
                <a:solidFill>
                  <a:schemeClr val="tx1"/>
                </a:solidFill>
                <a:effectLst/>
                <a:latin typeface="+mn-lt"/>
                <a:ea typeface="+mn-ea"/>
                <a:cs typeface="+mn-cs"/>
              </a:rPr>
              <a:t>Zorgcoördinatoren</a:t>
            </a:r>
            <a:r>
              <a:rPr lang="en-GB" sz="1200" b="0" i="0" u="none" strike="noStrike" kern="1200" dirty="0">
                <a:solidFill>
                  <a:schemeClr val="tx1"/>
                </a:solidFill>
                <a:effectLst/>
                <a:latin typeface="+mn-lt"/>
                <a:ea typeface="+mn-ea"/>
                <a:cs typeface="+mn-cs"/>
              </a:rPr>
              <a:t>: wat is het </a:t>
            </a:r>
            <a:r>
              <a:rPr lang="en-GB" sz="1200" b="0" i="0" u="none" strike="noStrike" kern="1200" dirty="0" err="1">
                <a:solidFill>
                  <a:schemeClr val="tx1"/>
                </a:solidFill>
                <a:effectLst/>
                <a:latin typeface="+mn-lt"/>
                <a:ea typeface="+mn-ea"/>
                <a:cs typeface="+mn-cs"/>
              </a:rPr>
              <a:t>recht</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inclusief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onderwijs</a:t>
            </a:r>
            <a:r>
              <a:rPr lang="en-GB" sz="1200" b="0" i="0" u="none" strike="noStrike" kern="1200" dirty="0">
                <a:solidFill>
                  <a:schemeClr val="tx1"/>
                </a:solidFill>
                <a:effectLst/>
                <a:latin typeface="+mn-lt"/>
                <a:ea typeface="+mn-ea"/>
                <a:cs typeface="+mn-cs"/>
              </a:rPr>
              <a:t>? Zorg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individuele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kinderen</a:t>
            </a:r>
            <a:r>
              <a:rPr lang="en-GB" sz="1200" b="0" i="0" u="none" strike="noStrike" kern="1200" dirty="0">
                <a:solidFill>
                  <a:schemeClr val="tx1"/>
                </a:solidFill>
                <a:effectLst/>
                <a:latin typeface="+mn-lt"/>
                <a:ea typeface="+mn-ea"/>
                <a:cs typeface="+mn-cs"/>
              </a:rPr>
              <a:t>, maar </a:t>
            </a:r>
            <a:r>
              <a:rPr lang="en-GB" sz="1200" b="0" i="0" u="none" strike="noStrike" kern="1200" dirty="0" err="1">
                <a:solidFill>
                  <a:schemeClr val="tx1"/>
                </a:solidFill>
                <a:effectLst/>
                <a:latin typeface="+mn-lt"/>
                <a:ea typeface="+mn-ea"/>
                <a:cs typeface="+mn-cs"/>
              </a:rPr>
              <a:t>ook</a:t>
            </a:r>
            <a:r>
              <a:rPr lang="en-GB" sz="1200" b="0" i="0" u="none" strike="noStrike" kern="1200" dirty="0">
                <a:solidFill>
                  <a:schemeClr val="tx1"/>
                </a:solidFill>
                <a:effectLst/>
                <a:latin typeface="+mn-lt"/>
                <a:ea typeface="+mn-ea"/>
                <a:cs typeface="+mn-cs"/>
              </a:rPr>
              <a:t> hoe </a:t>
            </a:r>
            <a:r>
              <a:rPr lang="en-GB" sz="1200" b="0" i="0" u="none" strike="noStrike" kern="1200" dirty="0" err="1">
                <a:solidFill>
                  <a:schemeClr val="tx1"/>
                </a:solidFill>
                <a:effectLst/>
                <a:latin typeface="+mn-lt"/>
                <a:ea typeface="+mn-ea"/>
                <a:cs typeface="+mn-cs"/>
              </a:rPr>
              <a:t>kun</a:t>
            </a:r>
            <a:r>
              <a:rPr lang="en-GB" sz="1200" b="0" i="0" u="none" strike="noStrike" kern="1200" dirty="0">
                <a:solidFill>
                  <a:schemeClr val="tx1"/>
                </a:solidFill>
                <a:effectLst/>
                <a:latin typeface="+mn-lt"/>
                <a:ea typeface="+mn-ea"/>
                <a:cs typeface="+mn-cs"/>
              </a:rPr>
              <a:t> je de </a:t>
            </a:r>
            <a:r>
              <a:rPr lang="en-GB" sz="1200" b="0" i="0" u="none" strike="noStrike" kern="1200" dirty="0" err="1">
                <a:solidFill>
                  <a:schemeClr val="tx1"/>
                </a:solidFill>
                <a:effectLst/>
                <a:latin typeface="+mn-lt"/>
                <a:ea typeface="+mn-ea"/>
                <a:cs typeface="+mn-cs"/>
              </a:rPr>
              <a:t>onderwijspraktijk</a:t>
            </a:r>
            <a:r>
              <a:rPr lang="en-GB" sz="1200" b="0" i="0" u="none" strike="noStrike" kern="1200" dirty="0">
                <a:solidFill>
                  <a:schemeClr val="tx1"/>
                </a:solidFill>
                <a:effectLst/>
                <a:latin typeface="+mn-lt"/>
                <a:ea typeface="+mn-ea"/>
                <a:cs typeface="+mn-cs"/>
              </a:rPr>
              <a:t> zo </a:t>
            </a:r>
            <a:r>
              <a:rPr lang="en-GB" sz="1200" b="0" i="0" u="none" strike="noStrike" kern="1200" dirty="0" err="1">
                <a:solidFill>
                  <a:schemeClr val="tx1"/>
                </a:solidFill>
                <a:effectLst/>
                <a:latin typeface="+mn-lt"/>
                <a:ea typeface="+mn-ea"/>
                <a:cs typeface="+mn-cs"/>
              </a:rPr>
              <a:t>aanpassen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deze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kinderen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inclusief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passend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wordt</a:t>
            </a:r>
            <a:r>
              <a:rPr lang="en-GB" sz="1200" b="0" i="0" u="none" strike="noStrike" kern="1200" dirty="0">
                <a:solidFill>
                  <a:schemeClr val="tx1"/>
                </a:solidFill>
                <a:effectLst/>
                <a:latin typeface="+mn-lt"/>
                <a:ea typeface="+mn-ea"/>
                <a:cs typeface="+mn-cs"/>
              </a:rPr>
              <a:t> (universal design for learning in </a:t>
            </a:r>
            <a:r>
              <a:rPr lang="en-GB" sz="1200" b="0" i="0" u="none" strike="noStrike" kern="1200" dirty="0" err="1">
                <a:solidFill>
                  <a:schemeClr val="tx1"/>
                </a:solidFill>
                <a:effectLst/>
                <a:latin typeface="+mn-lt"/>
                <a:ea typeface="+mn-ea"/>
                <a:cs typeface="+mn-cs"/>
              </a:rPr>
              <a:t>plaats</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enkel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redelijke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aanpassingen</a:t>
            </a:r>
            <a:r>
              <a:rPr lang="en-GB" sz="1200" b="0" i="0" u="none" strike="noStrike" kern="1200" dirty="0">
                <a:solidFill>
                  <a:schemeClr val="tx1"/>
                </a:solidFill>
                <a:effectLst/>
                <a:latin typeface="+mn-lt"/>
                <a:ea typeface="+mn-ea"/>
                <a:cs typeface="+mn-cs"/>
              </a:rPr>
              <a:t>), hoe </a:t>
            </a:r>
            <a:r>
              <a:rPr lang="en-GB" sz="1200" b="0" i="0" u="none" strike="noStrike" kern="1200" dirty="0" err="1">
                <a:solidFill>
                  <a:schemeClr val="tx1"/>
                </a:solidFill>
                <a:effectLst/>
                <a:latin typeface="+mn-lt"/>
                <a:ea typeface="+mn-ea"/>
                <a:cs typeface="+mn-cs"/>
              </a:rPr>
              <a:t>luister</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naar</a:t>
            </a:r>
            <a:r>
              <a:rPr lang="en-GB" sz="1200" b="0" i="0" u="none" strike="noStrike" kern="1200" dirty="0">
                <a:solidFill>
                  <a:schemeClr val="tx1"/>
                </a:solidFill>
                <a:effectLst/>
                <a:latin typeface="+mn-lt"/>
                <a:ea typeface="+mn-ea"/>
                <a:cs typeface="+mn-cs"/>
              </a:rPr>
              <a:t> het kind, de </a:t>
            </a:r>
            <a:r>
              <a:rPr lang="en-GB" sz="1200" b="0" i="0" u="none" strike="noStrike" kern="1200" dirty="0" err="1">
                <a:solidFill>
                  <a:schemeClr val="tx1"/>
                </a:solidFill>
                <a:effectLst/>
                <a:latin typeface="+mn-lt"/>
                <a:ea typeface="+mn-ea"/>
                <a:cs typeface="+mn-cs"/>
              </a:rPr>
              <a:t>ouders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docenten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zorg</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dat</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belang</a:t>
            </a:r>
            <a:r>
              <a:rPr lang="en-GB" sz="1200" b="0" i="0" u="none" strike="noStrike" kern="1200" dirty="0">
                <a:solidFill>
                  <a:schemeClr val="tx1"/>
                </a:solidFill>
                <a:effectLst/>
                <a:latin typeface="+mn-lt"/>
                <a:ea typeface="+mn-ea"/>
                <a:cs typeface="+mn-cs"/>
              </a:rPr>
              <a:t> van het kind </a:t>
            </a:r>
            <a:r>
              <a:rPr lang="en-GB" sz="1200" b="0" i="0" u="none" strike="noStrike" kern="1200" dirty="0" err="1">
                <a:solidFill>
                  <a:schemeClr val="tx1"/>
                </a:solidFill>
                <a:effectLst/>
                <a:latin typeface="+mn-lt"/>
                <a:ea typeface="+mn-ea"/>
                <a:cs typeface="+mn-cs"/>
              </a:rPr>
              <a:t>voorop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staat</a:t>
            </a:r>
            <a:r>
              <a:rPr lang="en-GB" sz="1200" b="0" i="0" u="none" strike="noStrike" kern="1200" dirty="0">
                <a:solidFill>
                  <a:schemeClr val="tx1"/>
                </a:solidFill>
                <a:effectLst/>
                <a:latin typeface="+mn-lt"/>
                <a:ea typeface="+mn-ea"/>
                <a:cs typeface="+mn-cs"/>
              </a:rPr>
              <a:t>. </a:t>
            </a:r>
          </a:p>
          <a:p>
            <a:pPr rtl="0" fontAlgn="base"/>
            <a:r>
              <a:rPr lang="en-GB" sz="1200" b="0" i="0" u="none" strike="noStrike" kern="1200" dirty="0" err="1">
                <a:solidFill>
                  <a:schemeClr val="tx1"/>
                </a:solidFill>
                <a:effectLst/>
                <a:latin typeface="+mn-lt"/>
                <a:ea typeface="+mn-ea"/>
                <a:cs typeface="+mn-cs"/>
              </a:rPr>
              <a:t>Ouders</a:t>
            </a:r>
            <a:r>
              <a:rPr lang="en-GB" sz="1200" b="0" i="0" u="none" strike="noStrike" kern="1200" dirty="0">
                <a:solidFill>
                  <a:schemeClr val="tx1"/>
                </a:solidFill>
                <a:effectLst/>
                <a:latin typeface="+mn-lt"/>
                <a:ea typeface="+mn-ea"/>
                <a:cs typeface="+mn-cs"/>
              </a:rPr>
              <a:t> – hoe </a:t>
            </a:r>
            <a:r>
              <a:rPr lang="en-GB" sz="1200" b="0" i="0" u="none" strike="noStrike" kern="1200" dirty="0" err="1">
                <a:solidFill>
                  <a:schemeClr val="tx1"/>
                </a:solidFill>
                <a:effectLst/>
                <a:latin typeface="+mn-lt"/>
                <a:ea typeface="+mn-ea"/>
                <a:cs typeface="+mn-cs"/>
              </a:rPr>
              <a:t>betrek</a:t>
            </a:r>
            <a:r>
              <a:rPr lang="en-GB" sz="1200" b="0" i="0" u="none" strike="noStrike" kern="1200" dirty="0">
                <a:solidFill>
                  <a:schemeClr val="tx1"/>
                </a:solidFill>
                <a:effectLst/>
                <a:latin typeface="+mn-lt"/>
                <a:ea typeface="+mn-ea"/>
                <a:cs typeface="+mn-cs"/>
              </a:rPr>
              <a:t> je ze? Hoe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ouders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meedenken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meepraten</a:t>
            </a:r>
            <a:r>
              <a:rPr lang="en-GB" sz="1200" b="0" i="0" u="none" strike="noStrike" kern="1200" dirty="0">
                <a:solidFill>
                  <a:schemeClr val="tx1"/>
                </a:solidFill>
                <a:effectLst/>
                <a:latin typeface="+mn-lt"/>
                <a:ea typeface="+mn-ea"/>
                <a:cs typeface="+mn-cs"/>
              </a:rPr>
              <a:t>? Hoe </a:t>
            </a:r>
            <a:r>
              <a:rPr lang="en-GB" sz="1200" b="0" i="0" u="none" strike="noStrike" kern="1200" dirty="0" err="1">
                <a:solidFill>
                  <a:schemeClr val="tx1"/>
                </a:solidFill>
                <a:effectLst/>
                <a:latin typeface="+mn-lt"/>
                <a:ea typeface="+mn-ea"/>
                <a:cs typeface="+mn-cs"/>
              </a:rPr>
              <a:t>zorg</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ervoor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kinderen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ouders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niet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a:t>
            </a:r>
            <a:r>
              <a:rPr lang="en-GB" sz="1200" b="0" i="0" u="none" strike="noStrike" kern="1200" dirty="0">
                <a:solidFill>
                  <a:schemeClr val="tx1"/>
                </a:solidFill>
                <a:effectLst/>
                <a:latin typeface="+mn-lt"/>
                <a:ea typeface="+mn-ea"/>
                <a:cs typeface="+mn-cs"/>
              </a:rPr>
              <a:t> extra </a:t>
            </a:r>
            <a:r>
              <a:rPr lang="en-GB" sz="1200" b="0" i="0" u="none" strike="noStrike" kern="1200" dirty="0" err="1">
                <a:solidFill>
                  <a:schemeClr val="tx1"/>
                </a:solidFill>
                <a:effectLst/>
                <a:latin typeface="+mn-lt"/>
                <a:ea typeface="+mn-ea"/>
                <a:cs typeface="+mn-cs"/>
              </a:rPr>
              <a:t>druk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komen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pyjamadagen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surprises </a:t>
            </a:r>
            <a:r>
              <a:rPr lang="en-GB" sz="1200" b="0" i="0" u="none" strike="noStrike" kern="1200" dirty="0" err="1">
                <a:solidFill>
                  <a:schemeClr val="tx1"/>
                </a:solidFill>
                <a:effectLst/>
                <a:latin typeface="+mn-lt"/>
                <a:ea typeface="+mn-ea"/>
                <a:cs typeface="+mn-cs"/>
              </a:rPr>
              <a:t>wanneer</a:t>
            </a:r>
            <a:r>
              <a:rPr lang="en-GB" sz="1200" b="0" i="0" u="none" strike="noStrike" kern="1200" dirty="0">
                <a:solidFill>
                  <a:schemeClr val="tx1"/>
                </a:solidFill>
                <a:effectLst/>
                <a:latin typeface="+mn-lt"/>
                <a:ea typeface="+mn-ea"/>
                <a:cs typeface="+mn-cs"/>
              </a:rPr>
              <a:t> ze </a:t>
            </a:r>
            <a:r>
              <a:rPr lang="en-GB" sz="1200" b="0" i="0" u="none" strike="noStrike" kern="1200" dirty="0" err="1">
                <a:solidFill>
                  <a:schemeClr val="tx1"/>
                </a:solidFill>
                <a:effectLst/>
                <a:latin typeface="+mn-lt"/>
                <a:ea typeface="+mn-ea"/>
                <a:cs typeface="+mn-cs"/>
              </a:rPr>
              <a:t>daar</a:t>
            </a:r>
            <a:r>
              <a:rPr lang="en-GB" sz="1200" b="0" i="0" u="none" strike="noStrike" kern="1200" dirty="0">
                <a:solidFill>
                  <a:schemeClr val="tx1"/>
                </a:solidFill>
                <a:effectLst/>
                <a:latin typeface="+mn-lt"/>
                <a:ea typeface="+mn-ea"/>
                <a:cs typeface="+mn-cs"/>
              </a:rPr>
              <a:t> het geld </a:t>
            </a:r>
            <a:r>
              <a:rPr lang="en-GB" sz="1200" b="0" i="0" u="none" strike="noStrike" kern="1200" dirty="0" err="1">
                <a:solidFill>
                  <a:schemeClr val="tx1"/>
                </a:solidFill>
                <a:effectLst/>
                <a:latin typeface="+mn-lt"/>
                <a:ea typeface="+mn-ea"/>
                <a:cs typeface="+mn-cs"/>
              </a:rPr>
              <a:t>niet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hebben</a:t>
            </a:r>
            <a:r>
              <a:rPr lang="en-GB" sz="1200" b="0" i="0" u="none" strike="noStrike" kern="1200" dirty="0">
                <a:solidFill>
                  <a:schemeClr val="tx1"/>
                </a:solidFill>
                <a:effectLst/>
                <a:latin typeface="+mn-lt"/>
                <a:ea typeface="+mn-ea"/>
                <a:cs typeface="+mn-cs"/>
              </a:rPr>
              <a:t>, of de </a:t>
            </a:r>
            <a:r>
              <a:rPr lang="en-GB" sz="1200" b="0" i="0" u="none" strike="noStrike" kern="1200" dirty="0" err="1">
                <a:solidFill>
                  <a:schemeClr val="tx1"/>
                </a:solidFill>
                <a:effectLst/>
                <a:latin typeface="+mn-lt"/>
                <a:ea typeface="+mn-ea"/>
                <a:cs typeface="+mn-cs"/>
              </a:rPr>
              <a:t>tijd</a:t>
            </a:r>
            <a:r>
              <a:rPr lang="en-GB" sz="1200" b="0" i="0" u="none" strike="noStrike" kern="1200" dirty="0">
                <a:solidFill>
                  <a:schemeClr val="tx1"/>
                </a:solidFill>
                <a:effectLst/>
                <a:latin typeface="+mn-lt"/>
                <a:ea typeface="+mn-ea"/>
                <a:cs typeface="+mn-cs"/>
              </a:rPr>
              <a:t>? Zorg je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verbondenheid</a:t>
            </a:r>
            <a:r>
              <a:rPr lang="en-GB" sz="1200" b="0" i="0" u="none" strike="noStrike" kern="1200" dirty="0">
                <a:solidFill>
                  <a:schemeClr val="tx1"/>
                </a:solidFill>
                <a:effectLst/>
                <a:latin typeface="+mn-lt"/>
                <a:ea typeface="+mn-ea"/>
                <a:cs typeface="+mn-cs"/>
              </a:rPr>
              <a:t>, met de school, de </a:t>
            </a:r>
            <a:r>
              <a:rPr lang="en-GB" sz="1200" b="0" i="0" u="none" strike="noStrike" kern="1200" dirty="0" err="1">
                <a:solidFill>
                  <a:schemeClr val="tx1"/>
                </a:solidFill>
                <a:effectLst/>
                <a:latin typeface="+mn-lt"/>
                <a:ea typeface="+mn-ea"/>
                <a:cs typeface="+mn-cs"/>
              </a:rPr>
              <a:t>klas</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leerling</a:t>
            </a:r>
            <a:r>
              <a:rPr lang="en-GB" sz="1200" b="0" i="0" u="none" strike="noStrike" kern="1200" dirty="0">
                <a:solidFill>
                  <a:schemeClr val="tx1"/>
                </a:solidFill>
                <a:effectLst/>
                <a:latin typeface="+mn-lt"/>
                <a:ea typeface="+mn-ea"/>
                <a:cs typeface="+mn-cs"/>
              </a:rPr>
              <a:t>, maar met </a:t>
            </a:r>
            <a:r>
              <a:rPr lang="en-GB" sz="1200" b="0" i="0" u="none" strike="noStrike" kern="1200" dirty="0" err="1">
                <a:solidFill>
                  <a:schemeClr val="tx1"/>
                </a:solidFill>
                <a:effectLst/>
                <a:latin typeface="+mn-lt"/>
                <a:ea typeface="+mn-ea"/>
                <a:cs typeface="+mn-cs"/>
              </a:rPr>
              <a:t>elkaar</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err="1">
                <a:solidFill>
                  <a:schemeClr val="tx1"/>
                </a:solidFill>
                <a:effectLst/>
                <a:latin typeface="+mn-lt"/>
                <a:ea typeface="+mn-ea"/>
                <a:cs typeface="+mn-cs"/>
              </a:rPr>
              <a:t>Leerlingen</a:t>
            </a:r>
            <a:r>
              <a:rPr lang="en-GB" sz="1200" b="0" i="0" u="none" strike="noStrike" kern="1200" dirty="0">
                <a:solidFill>
                  <a:schemeClr val="tx1"/>
                </a:solidFill>
                <a:effectLst/>
                <a:latin typeface="+mn-lt"/>
                <a:ea typeface="+mn-ea"/>
                <a:cs typeface="+mn-cs"/>
              </a:rPr>
              <a:t> - </a:t>
            </a:r>
            <a:r>
              <a:rPr lang="en-GB" sz="1200" b="0" i="0" u="none" strike="noStrike" kern="1200" dirty="0" err="1">
                <a:solidFill>
                  <a:schemeClr val="tx1"/>
                </a:solidFill>
                <a:effectLst/>
                <a:latin typeface="+mn-lt"/>
                <a:ea typeface="+mn-ea"/>
                <a:cs typeface="+mn-cs"/>
              </a:rPr>
              <a:t>Meepraten</a:t>
            </a:r>
            <a:r>
              <a:rPr lang="en-GB" sz="1200" b="0" i="0" u="none" strike="noStrike" kern="1200" dirty="0">
                <a:solidFill>
                  <a:schemeClr val="tx1"/>
                </a:solidFill>
                <a:effectLst/>
                <a:latin typeface="+mn-lt"/>
                <a:ea typeface="+mn-ea"/>
                <a:cs typeface="+mn-cs"/>
              </a:rPr>
              <a:t> met </a:t>
            </a:r>
            <a:r>
              <a:rPr lang="en-GB" sz="1200" b="0" i="0" u="none" strike="noStrike" kern="1200" dirty="0" err="1">
                <a:solidFill>
                  <a:schemeClr val="tx1"/>
                </a:solidFill>
                <a:effectLst/>
                <a:latin typeface="+mn-lt"/>
                <a:ea typeface="+mn-ea"/>
                <a:cs typeface="+mn-cs"/>
              </a:rPr>
              <a:t>officiële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informele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wijze</a:t>
            </a:r>
            <a:r>
              <a:rPr lang="en-GB" sz="1200" b="0" i="0" u="none" strike="noStrike" kern="1200" dirty="0">
                <a:solidFill>
                  <a:schemeClr val="tx1"/>
                </a:solidFill>
                <a:effectLst/>
                <a:latin typeface="+mn-lt"/>
                <a:ea typeface="+mn-ea"/>
                <a:cs typeface="+mn-cs"/>
              </a:rPr>
              <a:t>. Wat is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hen </a:t>
            </a:r>
            <a:r>
              <a:rPr lang="en-GB" sz="1200" b="0" i="0" u="none" strike="noStrike" kern="1200" dirty="0" err="1">
                <a:solidFill>
                  <a:schemeClr val="tx1"/>
                </a:solidFill>
                <a:effectLst/>
                <a:latin typeface="+mn-lt"/>
                <a:ea typeface="+mn-ea"/>
                <a:cs typeface="+mn-cs"/>
              </a:rPr>
              <a:t>belangrijk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willen</a:t>
            </a:r>
            <a:r>
              <a:rPr lang="en-GB" sz="1200" b="0" i="0" u="none" strike="noStrike" kern="1200" dirty="0">
                <a:solidFill>
                  <a:schemeClr val="tx1"/>
                </a:solidFill>
                <a:effectLst/>
                <a:latin typeface="+mn-lt"/>
                <a:ea typeface="+mn-ea"/>
                <a:cs typeface="+mn-cs"/>
              </a:rPr>
              <a:t> ze </a:t>
            </a:r>
            <a:r>
              <a:rPr lang="en-GB" sz="1200" b="0" i="0" u="none" strike="noStrike" kern="1200" dirty="0" err="1">
                <a:solidFill>
                  <a:schemeClr val="tx1"/>
                </a:solidFill>
                <a:effectLst/>
                <a:latin typeface="+mn-lt"/>
                <a:ea typeface="+mn-ea"/>
                <a:cs typeface="+mn-cs"/>
              </a:rPr>
              <a:t>wel</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niet</a:t>
            </a:r>
            <a:r>
              <a:rPr lang="en-GB" sz="1200" b="0" i="0" u="none" strike="noStrike" kern="1200" dirty="0">
                <a:solidFill>
                  <a:schemeClr val="tx1"/>
                </a:solidFill>
                <a:effectLst/>
                <a:latin typeface="+mn-lt"/>
                <a:ea typeface="+mn-ea"/>
                <a:cs typeface="+mn-cs"/>
              </a:rPr>
              <a:t> over </a:t>
            </a:r>
            <a:r>
              <a:rPr lang="en-GB" sz="1200" b="0" i="0" u="none" strike="noStrike" kern="1200" dirty="0" err="1">
                <a:solidFill>
                  <a:schemeClr val="tx1"/>
                </a:solidFill>
                <a:effectLst/>
                <a:latin typeface="+mn-lt"/>
                <a:ea typeface="+mn-ea"/>
                <a:cs typeface="+mn-cs"/>
              </a:rPr>
              <a:t>meepraten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Voelen</a:t>
            </a:r>
            <a:r>
              <a:rPr lang="en-GB" sz="1200" b="0" i="0" u="none" strike="noStrike" kern="1200" dirty="0">
                <a:solidFill>
                  <a:schemeClr val="tx1"/>
                </a:solidFill>
                <a:effectLst/>
                <a:latin typeface="+mn-lt"/>
                <a:ea typeface="+mn-ea"/>
                <a:cs typeface="+mn-cs"/>
              </a:rPr>
              <a:t> ze </a:t>
            </a:r>
            <a:r>
              <a:rPr lang="en-GB" sz="1200" b="0" i="0" u="none" strike="noStrike" kern="1200" dirty="0" err="1">
                <a:solidFill>
                  <a:schemeClr val="tx1"/>
                </a:solidFill>
                <a:effectLst/>
                <a:latin typeface="+mn-lt"/>
                <a:ea typeface="+mn-ea"/>
                <a:cs typeface="+mn-cs"/>
              </a:rPr>
              <a:t>zich</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gezien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gehoord</a:t>
            </a:r>
            <a:r>
              <a:rPr lang="en-GB" sz="1200" b="0" i="0" u="none" strike="noStrike" kern="1200" dirty="0">
                <a:solidFill>
                  <a:schemeClr val="tx1"/>
                </a:solidFill>
                <a:effectLst/>
                <a:latin typeface="+mn-lt"/>
                <a:ea typeface="+mn-ea"/>
                <a:cs typeface="+mn-cs"/>
              </a:rPr>
              <a:t>? Welke </a:t>
            </a:r>
            <a:r>
              <a:rPr lang="en-GB" sz="1200" b="0" i="0" u="none" strike="noStrike" kern="1200" dirty="0" err="1">
                <a:solidFill>
                  <a:schemeClr val="tx1"/>
                </a:solidFill>
                <a:effectLst/>
                <a:latin typeface="+mn-lt"/>
                <a:ea typeface="+mn-ea"/>
                <a:cs typeface="+mn-cs"/>
              </a:rPr>
              <a:t>kinderen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vallen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buiten</a:t>
            </a:r>
            <a:r>
              <a:rPr lang="en-GB" sz="1200" b="0" i="0" u="none" strike="noStrike" kern="1200" dirty="0">
                <a:solidFill>
                  <a:schemeClr val="tx1"/>
                </a:solidFill>
                <a:effectLst/>
                <a:latin typeface="+mn-lt"/>
                <a:ea typeface="+mn-ea"/>
                <a:cs typeface="+mn-cs"/>
              </a:rPr>
              <a:t> de boot? </a:t>
            </a:r>
            <a:r>
              <a:rPr lang="en-GB" sz="1200" b="0" i="0" u="none" strike="noStrike" kern="1200" dirty="0" err="1">
                <a:solidFill>
                  <a:schemeClr val="tx1"/>
                </a:solidFill>
                <a:effectLst/>
                <a:latin typeface="+mn-lt"/>
                <a:ea typeface="+mn-ea"/>
                <a:cs typeface="+mn-cs"/>
              </a:rPr>
              <a:t>Stimuleer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actief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welke</a:t>
            </a:r>
            <a:r>
              <a:rPr lang="en-GB" sz="1200" b="0" i="0" u="none" strike="noStrike" kern="1200" dirty="0">
                <a:solidFill>
                  <a:schemeClr val="tx1"/>
                </a:solidFill>
                <a:effectLst/>
                <a:latin typeface="+mn-lt"/>
                <a:ea typeface="+mn-ea"/>
                <a:cs typeface="+mn-cs"/>
              </a:rPr>
              <a:t> ‘issues’ </a:t>
            </a:r>
            <a:r>
              <a:rPr lang="en-GB" sz="1200" b="0" i="0" u="none" strike="noStrike" kern="1200" dirty="0" err="1">
                <a:solidFill>
                  <a:schemeClr val="tx1"/>
                </a:solidFill>
                <a:effectLst/>
                <a:latin typeface="+mn-lt"/>
                <a:ea typeface="+mn-ea"/>
                <a:cs typeface="+mn-cs"/>
              </a:rPr>
              <a:t>drijft</a:t>
            </a:r>
            <a:r>
              <a:rPr lang="en-GB" sz="1200" b="0" i="0" u="none" strike="noStrike" kern="1200" dirty="0">
                <a:solidFill>
                  <a:schemeClr val="tx1"/>
                </a:solidFill>
                <a:effectLst/>
                <a:latin typeface="+mn-lt"/>
                <a:ea typeface="+mn-ea"/>
                <a:cs typeface="+mn-cs"/>
              </a:rPr>
              <a:t> hen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hoe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ze </a:t>
            </a:r>
            <a:r>
              <a:rPr lang="en-GB" sz="1200" b="0" i="0" u="none" strike="noStrike" kern="1200" dirty="0" err="1">
                <a:solidFill>
                  <a:schemeClr val="tx1"/>
                </a:solidFill>
                <a:effectLst/>
                <a:latin typeface="+mn-lt"/>
                <a:ea typeface="+mn-ea"/>
                <a:cs typeface="+mn-cs"/>
              </a:rPr>
              <a:t>daar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zelf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iets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doen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samenhang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Betrek</a:t>
            </a:r>
            <a:r>
              <a:rPr lang="en-GB" sz="1200" b="0" i="0" u="none" strike="noStrike" kern="1200" dirty="0">
                <a:solidFill>
                  <a:schemeClr val="tx1"/>
                </a:solidFill>
                <a:effectLst/>
                <a:latin typeface="+mn-lt"/>
                <a:ea typeface="+mn-ea"/>
                <a:cs typeface="+mn-cs"/>
              </a:rPr>
              <a:t> ze </a:t>
            </a:r>
            <a:r>
              <a:rPr lang="en-GB" sz="1200" b="0" i="0" u="none" strike="noStrike" kern="1200" dirty="0" err="1">
                <a:solidFill>
                  <a:schemeClr val="tx1"/>
                </a:solidFill>
                <a:effectLst/>
                <a:latin typeface="+mn-lt"/>
                <a:ea typeface="+mn-ea"/>
                <a:cs typeface="+mn-cs"/>
              </a:rPr>
              <a:t>bij</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kwesties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oplossingen</a:t>
            </a:r>
            <a:r>
              <a:rPr lang="en-GB" sz="1200" b="0" i="0" u="none" strike="noStrike"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517C708-A00F-A243-A159-25CA7DDC8D23}" type="slidenum">
              <a:rPr lang="en-NL" smtClean="0"/>
              <a:t>11</a:t>
            </a:fld>
            <a:endParaRPr lang="en-NL"/>
          </a:p>
        </p:txBody>
      </p:sp>
    </p:spTree>
    <p:extLst>
      <p:ext uri="{BB962C8B-B14F-4D97-AF65-F5344CB8AC3E}">
        <p14:creationId xmlns:p14="http://schemas.microsoft.com/office/powerpoint/2010/main" val="312591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Loop de </a:t>
            </a:r>
            <a:r>
              <a:rPr lang="en-GB" sz="1200" b="0" i="0" u="none" strike="noStrike" kern="1200" dirty="0" err="1">
                <a:solidFill>
                  <a:schemeClr val="tx1"/>
                </a:solidFill>
                <a:effectLst/>
                <a:latin typeface="+mn-lt"/>
                <a:ea typeface="+mn-ea"/>
                <a:cs typeface="+mn-cs"/>
              </a:rPr>
              <a:t>punten</a:t>
            </a:r>
            <a:r>
              <a:rPr lang="en-GB" sz="1200" b="0" i="0" u="none" strike="noStrike" kern="1200" dirty="0">
                <a:solidFill>
                  <a:schemeClr val="tx1"/>
                </a:solidFill>
                <a:effectLst/>
                <a:latin typeface="+mn-lt"/>
                <a:ea typeface="+mn-ea"/>
                <a:cs typeface="+mn-cs"/>
              </a:rPr>
              <a:t> door met het team. Plan </a:t>
            </a:r>
            <a:r>
              <a:rPr lang="en-GB" sz="1200" b="0" i="0" u="none" strike="noStrike" kern="1200" dirty="0" err="1">
                <a:solidFill>
                  <a:schemeClr val="tx1"/>
                </a:solidFill>
                <a:effectLst/>
                <a:latin typeface="+mn-lt"/>
                <a:ea typeface="+mn-ea"/>
                <a:cs typeface="+mn-cs"/>
              </a:rPr>
              <a:t>eventueel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alvast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momenten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iedere</a:t>
            </a:r>
            <a:r>
              <a:rPr lang="en-GB" sz="1200" b="0" i="0" u="none" strike="noStrike" kern="1200" dirty="0">
                <a:solidFill>
                  <a:schemeClr val="tx1"/>
                </a:solidFill>
                <a:effectLst/>
                <a:latin typeface="+mn-lt"/>
                <a:ea typeface="+mn-ea"/>
                <a:cs typeface="+mn-cs"/>
              </a:rPr>
              <a:t> stap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verdeel</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verantwoordelijkheden</a:t>
            </a:r>
            <a:r>
              <a:rPr lang="en-GB" sz="1200" b="0" i="0" u="none" strike="noStrike" kern="1200" dirty="0">
                <a:solidFill>
                  <a:schemeClr val="tx1"/>
                </a:solidFill>
                <a:effectLst/>
                <a:latin typeface="+mn-lt"/>
                <a:ea typeface="+mn-ea"/>
                <a:cs typeface="+mn-cs"/>
              </a:rPr>
              <a:t> in je team.</a:t>
            </a:r>
            <a:endParaRPr lang="en-GB" b="0" dirty="0">
              <a:effectLst/>
            </a:endParaRPr>
          </a:p>
          <a:p>
            <a:br>
              <a:rPr lang="en-GB" dirty="0"/>
            </a:br>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12</a:t>
            </a:fld>
            <a:endParaRPr lang="en-NL"/>
          </a:p>
        </p:txBody>
      </p:sp>
    </p:spTree>
    <p:extLst>
      <p:ext uri="{BB962C8B-B14F-4D97-AF65-F5344CB8AC3E}">
        <p14:creationId xmlns:p14="http://schemas.microsoft.com/office/powerpoint/2010/main" val="193872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err="1">
                <a:solidFill>
                  <a:schemeClr val="tx1"/>
                </a:solidFill>
                <a:effectLst/>
                <a:latin typeface="+mn-lt"/>
                <a:ea typeface="+mn-ea"/>
                <a:cs typeface="+mn-cs"/>
              </a:rPr>
              <a:t>RechtVaardig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biedt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iedereen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iets</a:t>
            </a:r>
            <a:r>
              <a:rPr lang="en-GB" sz="1200" b="0" i="0" u="none" strike="noStrike" kern="1200" dirty="0">
                <a:solidFill>
                  <a:schemeClr val="tx1"/>
                </a:solidFill>
                <a:effectLst/>
                <a:latin typeface="+mn-lt"/>
                <a:ea typeface="+mn-ea"/>
                <a:cs typeface="+mn-cs"/>
              </a:rPr>
              <a:t>: </a:t>
            </a:r>
            <a:endParaRPr lang="en-GB" b="0" dirty="0">
              <a:effectLst/>
            </a:endParaRPr>
          </a:p>
          <a:p>
            <a:pPr rtl="0" fontAlgn="base"/>
            <a:r>
              <a:rPr lang="en-GB" sz="1200" b="0" i="0" u="none" strike="noStrike" kern="1200" dirty="0" err="1">
                <a:solidFill>
                  <a:schemeClr val="tx1"/>
                </a:solidFill>
                <a:effectLst/>
                <a:latin typeface="+mn-lt"/>
                <a:ea typeface="+mn-ea"/>
                <a:cs typeface="+mn-cs"/>
              </a:rPr>
              <a:t>Schoolleiding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burgerschapscoördinatoren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schoolbrede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aanpak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schoolcultuur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doorlopende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leerlijn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actief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professionalisering</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err="1">
                <a:solidFill>
                  <a:schemeClr val="tx1"/>
                </a:solidFill>
                <a:effectLst/>
                <a:latin typeface="+mn-lt"/>
                <a:ea typeface="+mn-ea"/>
                <a:cs typeface="+mn-cs"/>
              </a:rPr>
              <a:t>leraren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lesmateriaal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integratie</a:t>
            </a:r>
            <a:r>
              <a:rPr lang="en-GB" sz="1200" b="0" i="0" u="none" strike="noStrike" kern="1200" dirty="0">
                <a:solidFill>
                  <a:schemeClr val="tx1"/>
                </a:solidFill>
                <a:effectLst/>
                <a:latin typeface="+mn-lt"/>
                <a:ea typeface="+mn-ea"/>
                <a:cs typeface="+mn-cs"/>
              </a:rPr>
              <a:t> in </a:t>
            </a:r>
            <a:r>
              <a:rPr lang="en-GB" sz="1200" b="0" i="0" u="none" strike="noStrike" kern="1200" dirty="0" err="1">
                <a:solidFill>
                  <a:schemeClr val="tx1"/>
                </a:solidFill>
                <a:effectLst/>
                <a:latin typeface="+mn-lt"/>
                <a:ea typeface="+mn-ea"/>
                <a:cs typeface="+mn-cs"/>
              </a:rPr>
              <a:t>bestaande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vakken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diversiteits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participatie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veiligheidstips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in de </a:t>
            </a:r>
            <a:r>
              <a:rPr lang="en-GB" sz="1200" b="0" i="0" u="none" strike="noStrike" kern="1200" dirty="0" err="1">
                <a:solidFill>
                  <a:schemeClr val="tx1"/>
                </a:solidFill>
                <a:effectLst/>
                <a:latin typeface="+mn-lt"/>
                <a:ea typeface="+mn-ea"/>
                <a:cs typeface="+mn-cs"/>
              </a:rPr>
              <a:t>klas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projectweken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professionalisering</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Het hele team: </a:t>
            </a:r>
            <a:r>
              <a:rPr lang="en-GB" sz="1200" b="0" i="0" u="none" strike="noStrike" kern="1200" dirty="0" err="1">
                <a:solidFill>
                  <a:schemeClr val="tx1"/>
                </a:solidFill>
                <a:effectLst/>
                <a:latin typeface="+mn-lt"/>
                <a:ea typeface="+mn-ea"/>
                <a:cs typeface="+mn-cs"/>
              </a:rPr>
              <a:t>voorbeelden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praktijk</a:t>
            </a:r>
            <a:r>
              <a:rPr lang="en-GB" sz="1200" b="0" i="0" u="none" strike="noStrike" kern="1200" dirty="0">
                <a:solidFill>
                  <a:schemeClr val="tx1"/>
                </a:solidFill>
                <a:effectLst/>
                <a:latin typeface="+mn-lt"/>
                <a:ea typeface="+mn-ea"/>
                <a:cs typeface="+mn-cs"/>
              </a:rPr>
              <a:t>, video’s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artikelen</a:t>
            </a:r>
            <a:endParaRPr lang="en-GB" sz="1200" b="0" i="0" u="none" strike="noStrike" kern="1200" dirty="0">
              <a:solidFill>
                <a:schemeClr val="tx1"/>
              </a:solidFill>
              <a:effectLst/>
              <a:latin typeface="+mn-lt"/>
              <a:ea typeface="+mn-ea"/>
              <a:cs typeface="+mn-cs"/>
            </a:endParaRPr>
          </a:p>
          <a:p>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13</a:t>
            </a:fld>
            <a:endParaRPr lang="en-NL"/>
          </a:p>
        </p:txBody>
      </p:sp>
    </p:spTree>
    <p:extLst>
      <p:ext uri="{BB962C8B-B14F-4D97-AF65-F5344CB8AC3E}">
        <p14:creationId xmlns:p14="http://schemas.microsoft.com/office/powerpoint/2010/main" val="333950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1" kern="1200" dirty="0">
                <a:solidFill>
                  <a:schemeClr val="tx1"/>
                </a:solidFill>
                <a:effectLst/>
                <a:latin typeface="+mn-lt"/>
                <a:ea typeface="+mn-ea"/>
                <a:cs typeface="+mn-cs"/>
              </a:rPr>
              <a:t>Kies de situatie waar je nu in zit. Als je voor het doel kiest, vul dit doel dan ook in op de slide. Mocht geen van deze beide situaties herkenbaar zijn, vul dan een alternatief in dat wel aansluit.</a:t>
            </a:r>
            <a:br>
              <a:rPr lang="nl-NL" sz="1200" b="0" i="0" kern="1200" dirty="0">
                <a:solidFill>
                  <a:schemeClr val="tx1"/>
                </a:solidFill>
                <a:effectLst/>
                <a:latin typeface="+mn-lt"/>
                <a:ea typeface="+mn-ea"/>
                <a:cs typeface="+mn-cs"/>
              </a:rPr>
            </a:br>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2</a:t>
            </a:fld>
            <a:endParaRPr lang="en-NL"/>
          </a:p>
        </p:txBody>
      </p:sp>
    </p:spTree>
    <p:extLst>
      <p:ext uri="{BB962C8B-B14F-4D97-AF65-F5344CB8AC3E}">
        <p14:creationId xmlns:p14="http://schemas.microsoft.com/office/powerpoint/2010/main" val="44818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Hier </a:t>
            </a:r>
            <a:r>
              <a:rPr lang="en-GB" sz="1200" b="0" i="0" u="none" strike="noStrike" kern="1200" dirty="0" err="1">
                <a:solidFill>
                  <a:schemeClr val="tx1"/>
                </a:solidFill>
                <a:effectLst/>
                <a:latin typeface="+mn-lt"/>
                <a:ea typeface="+mn-ea"/>
                <a:cs typeface="+mn-cs"/>
              </a:rPr>
              <a:t>willen</a:t>
            </a:r>
            <a:r>
              <a:rPr lang="en-GB" sz="1200" b="0" i="0" u="none" strike="noStrike" kern="1200" dirty="0">
                <a:solidFill>
                  <a:schemeClr val="tx1"/>
                </a:solidFill>
                <a:effectLst/>
                <a:latin typeface="+mn-lt"/>
                <a:ea typeface="+mn-ea"/>
                <a:cs typeface="+mn-cs"/>
              </a:rPr>
              <a:t> we de </a:t>
            </a:r>
            <a:r>
              <a:rPr lang="en-GB" sz="1200" b="0" i="0" u="none" strike="noStrike" kern="1200" dirty="0" err="1">
                <a:solidFill>
                  <a:schemeClr val="tx1"/>
                </a:solidFill>
                <a:effectLst/>
                <a:latin typeface="+mn-lt"/>
                <a:ea typeface="+mn-ea"/>
                <a:cs typeface="+mn-cs"/>
              </a:rPr>
              <a:t>uitdaging</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uitlichten</a:t>
            </a:r>
            <a:r>
              <a:rPr lang="en-GB" sz="1200" b="0" i="0" u="none" strike="noStrike" kern="1200" dirty="0">
                <a:solidFill>
                  <a:schemeClr val="tx1"/>
                </a:solidFill>
                <a:effectLst/>
                <a:latin typeface="+mn-lt"/>
                <a:ea typeface="+mn-ea"/>
                <a:cs typeface="+mn-cs"/>
              </a:rPr>
              <a:t> die </a:t>
            </a:r>
            <a:r>
              <a:rPr lang="en-GB" sz="1200" b="0" i="0" u="none" strike="noStrike" kern="1200" dirty="0" err="1">
                <a:solidFill>
                  <a:schemeClr val="tx1"/>
                </a:solidFill>
                <a:effectLst/>
                <a:latin typeface="+mn-lt"/>
                <a:ea typeface="+mn-ea"/>
                <a:cs typeface="+mn-cs"/>
              </a:rPr>
              <a:t>jouw</a:t>
            </a:r>
            <a:r>
              <a:rPr lang="en-GB" sz="1200" b="0" i="0" u="none" strike="noStrike" kern="1200" dirty="0">
                <a:solidFill>
                  <a:schemeClr val="tx1"/>
                </a:solidFill>
                <a:effectLst/>
                <a:latin typeface="+mn-lt"/>
                <a:ea typeface="+mn-ea"/>
                <a:cs typeface="+mn-cs"/>
              </a:rPr>
              <a:t> school </a:t>
            </a:r>
            <a:r>
              <a:rPr lang="en-GB" sz="1200" b="0" i="0" u="none" strike="noStrike" kern="1200" dirty="0" err="1">
                <a:solidFill>
                  <a:schemeClr val="tx1"/>
                </a:solidFill>
                <a:effectLst/>
                <a:latin typeface="+mn-lt"/>
                <a:ea typeface="+mn-ea"/>
                <a:cs typeface="+mn-cs"/>
              </a:rPr>
              <a:t>heeft</a:t>
            </a:r>
            <a:r>
              <a:rPr lang="en-GB" sz="1200" b="0" i="0" u="none" strike="noStrike" kern="1200" dirty="0">
                <a:solidFill>
                  <a:schemeClr val="tx1"/>
                </a:solidFill>
                <a:effectLst/>
                <a:latin typeface="+mn-lt"/>
                <a:ea typeface="+mn-ea"/>
                <a:cs typeface="+mn-cs"/>
              </a:rPr>
              <a:t> met de </a:t>
            </a:r>
            <a:r>
              <a:rPr lang="en-GB" sz="1200" b="0" i="0" u="none" strike="noStrike" kern="1200" dirty="0" err="1">
                <a:solidFill>
                  <a:schemeClr val="tx1"/>
                </a:solidFill>
                <a:effectLst/>
                <a:latin typeface="+mn-lt"/>
                <a:ea typeface="+mn-ea"/>
                <a:cs typeface="+mn-cs"/>
              </a:rPr>
              <a:t>burgerschapsopdracht</a:t>
            </a:r>
            <a:r>
              <a:rPr lang="en-GB" sz="1200" b="0" i="0" u="none" strike="noStrike" kern="1200" dirty="0">
                <a:solidFill>
                  <a:schemeClr val="tx1"/>
                </a:solidFill>
                <a:effectLst/>
                <a:latin typeface="+mn-lt"/>
                <a:ea typeface="+mn-ea"/>
                <a:cs typeface="+mn-cs"/>
              </a:rPr>
              <a:t>. Denk </a:t>
            </a:r>
            <a:r>
              <a:rPr lang="en-GB" sz="1200" b="0" i="0" u="none" strike="noStrike" kern="1200" dirty="0" err="1">
                <a:solidFill>
                  <a:schemeClr val="tx1"/>
                </a:solidFill>
                <a:effectLst/>
                <a:latin typeface="+mn-lt"/>
                <a:ea typeface="+mn-ea"/>
                <a:cs typeface="+mn-cs"/>
              </a:rPr>
              <a:t>bijvoorbeeld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a:t>
            </a:r>
            <a:endParaRPr lang="en-GB" b="0" dirty="0">
              <a:effectLst/>
            </a:endParaRPr>
          </a:p>
          <a:p>
            <a:pPr rtl="0" fontAlgn="base"/>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toepassen</a:t>
            </a:r>
            <a:r>
              <a:rPr lang="en-GB" sz="1200" b="0" i="0" u="none" strike="noStrike" kern="1200" dirty="0">
                <a:solidFill>
                  <a:schemeClr val="tx1"/>
                </a:solidFill>
                <a:effectLst/>
                <a:latin typeface="+mn-lt"/>
                <a:ea typeface="+mn-ea"/>
                <a:cs typeface="+mn-cs"/>
              </a:rPr>
              <a:t> in de </a:t>
            </a:r>
            <a:r>
              <a:rPr lang="en-GB" sz="1200" b="0" i="0" u="none" strike="noStrike" kern="1200" dirty="0" err="1">
                <a:solidFill>
                  <a:schemeClr val="tx1"/>
                </a:solidFill>
                <a:effectLst/>
                <a:latin typeface="+mn-lt"/>
                <a:ea typeface="+mn-ea"/>
                <a:cs typeface="+mn-cs"/>
              </a:rPr>
              <a:t>klas</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De </a:t>
            </a:r>
            <a:r>
              <a:rPr lang="en-GB" sz="1200" b="0" i="0" u="none" strike="noStrike" kern="1200" dirty="0" err="1">
                <a:solidFill>
                  <a:schemeClr val="tx1"/>
                </a:solidFill>
                <a:effectLst/>
                <a:latin typeface="+mn-lt"/>
                <a:ea typeface="+mn-ea"/>
                <a:cs typeface="+mn-cs"/>
              </a:rPr>
              <a:t>burgerschapsopdracht</a:t>
            </a:r>
            <a:r>
              <a:rPr lang="en-GB" sz="1200" b="0" i="0" u="none" strike="noStrike" kern="1200" dirty="0">
                <a:solidFill>
                  <a:schemeClr val="tx1"/>
                </a:solidFill>
                <a:effectLst/>
                <a:latin typeface="+mn-lt"/>
                <a:ea typeface="+mn-ea"/>
                <a:cs typeface="+mn-cs"/>
              </a:rPr>
              <a:t> is </a:t>
            </a:r>
            <a:r>
              <a:rPr lang="en-GB" sz="1200" b="0" i="0" u="none" strike="noStrike" kern="1200" dirty="0" err="1">
                <a:solidFill>
                  <a:schemeClr val="tx1"/>
                </a:solidFill>
                <a:effectLst/>
                <a:latin typeface="+mn-lt"/>
                <a:ea typeface="+mn-ea"/>
                <a:cs typeface="+mn-cs"/>
              </a:rPr>
              <a:t>niet</a:t>
            </a:r>
            <a:r>
              <a:rPr lang="en-GB" sz="1200" b="0" i="0" u="none" strike="noStrike" kern="1200" dirty="0">
                <a:solidFill>
                  <a:schemeClr val="tx1"/>
                </a:solidFill>
                <a:effectLst/>
                <a:latin typeface="+mn-lt"/>
                <a:ea typeface="+mn-ea"/>
                <a:cs typeface="+mn-cs"/>
              </a:rPr>
              <a:t> heel </a:t>
            </a:r>
            <a:r>
              <a:rPr lang="en-GB" sz="1200" b="0" i="0" u="none" strike="noStrike" kern="1200" dirty="0" err="1">
                <a:solidFill>
                  <a:schemeClr val="tx1"/>
                </a:solidFill>
                <a:effectLst/>
                <a:latin typeface="+mn-lt"/>
                <a:ea typeface="+mn-ea"/>
                <a:cs typeface="+mn-cs"/>
              </a:rPr>
              <a:t>concreet</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Een </a:t>
            </a:r>
            <a:r>
              <a:rPr lang="en-GB" sz="1200" b="0" i="0" u="none" strike="noStrike" kern="1200" dirty="0" err="1">
                <a:solidFill>
                  <a:schemeClr val="tx1"/>
                </a:solidFill>
                <a:effectLst/>
                <a:latin typeface="+mn-lt"/>
                <a:ea typeface="+mn-ea"/>
                <a:cs typeface="+mn-cs"/>
              </a:rPr>
              <a:t>burgerschapsvisie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ontwikkelen</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err="1">
                <a:solidFill>
                  <a:schemeClr val="tx1"/>
                </a:solidFill>
                <a:effectLst/>
                <a:latin typeface="+mn-lt"/>
                <a:ea typeface="+mn-ea"/>
                <a:cs typeface="+mn-cs"/>
              </a:rPr>
              <a:t>Opstarten</a:t>
            </a:r>
            <a:r>
              <a:rPr lang="en-GB" sz="1200" b="0" i="0" u="none" strike="noStrike" kern="1200" dirty="0">
                <a:solidFill>
                  <a:schemeClr val="tx1"/>
                </a:solidFill>
                <a:effectLst/>
                <a:latin typeface="+mn-lt"/>
                <a:ea typeface="+mn-ea"/>
                <a:cs typeface="+mn-cs"/>
              </a:rPr>
              <a:t> met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De </a:t>
            </a:r>
            <a:r>
              <a:rPr lang="en-GB" sz="1200" b="0" i="0" u="none" strike="noStrike" kern="1200" dirty="0" err="1">
                <a:solidFill>
                  <a:schemeClr val="tx1"/>
                </a:solidFill>
                <a:effectLst/>
                <a:latin typeface="+mn-lt"/>
                <a:ea typeface="+mn-ea"/>
                <a:cs typeface="+mn-cs"/>
              </a:rPr>
              <a:t>samenhang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vinden</a:t>
            </a:r>
            <a:r>
              <a:rPr lang="en-GB" sz="1200" b="0" i="0" u="none" strike="noStrike" kern="1200" dirty="0">
                <a:solidFill>
                  <a:schemeClr val="tx1"/>
                </a:solidFill>
                <a:effectLst/>
                <a:latin typeface="+mn-lt"/>
                <a:ea typeface="+mn-ea"/>
                <a:cs typeface="+mn-cs"/>
              </a:rPr>
              <a:t> in alle </a:t>
            </a:r>
            <a:r>
              <a:rPr lang="en-GB" sz="1200" b="0" i="0" u="none" strike="noStrike" kern="1200" dirty="0" err="1">
                <a:solidFill>
                  <a:schemeClr val="tx1"/>
                </a:solidFill>
                <a:effectLst/>
                <a:latin typeface="+mn-lt"/>
                <a:ea typeface="+mn-ea"/>
                <a:cs typeface="+mn-cs"/>
              </a:rPr>
              <a:t>burgerschapsactiviteiten</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err="1">
                <a:solidFill>
                  <a:schemeClr val="tx1"/>
                </a:solidFill>
                <a:effectLst/>
                <a:latin typeface="+mn-lt"/>
                <a:ea typeface="+mn-ea"/>
                <a:cs typeface="+mn-cs"/>
              </a:rPr>
              <a:t>Doorpakken</a:t>
            </a:r>
            <a:r>
              <a:rPr lang="en-GB" sz="1200" b="0" i="0" u="none" strike="noStrike" kern="1200" dirty="0">
                <a:solidFill>
                  <a:schemeClr val="tx1"/>
                </a:solidFill>
                <a:effectLst/>
                <a:latin typeface="+mn-lt"/>
                <a:ea typeface="+mn-ea"/>
                <a:cs typeface="+mn-cs"/>
              </a:rPr>
              <a:t> met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err="1">
                <a:solidFill>
                  <a:schemeClr val="tx1"/>
                </a:solidFill>
                <a:effectLst/>
                <a:latin typeface="+mn-lt"/>
                <a:ea typeface="+mn-ea"/>
                <a:cs typeface="+mn-cs"/>
              </a:rPr>
              <a:t>Tijd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vinden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Een </a:t>
            </a:r>
            <a:r>
              <a:rPr lang="en-GB" sz="1200" b="0" i="0" u="none" strike="noStrike" kern="1200" dirty="0" err="1">
                <a:solidFill>
                  <a:schemeClr val="tx1"/>
                </a:solidFill>
                <a:effectLst/>
                <a:latin typeface="+mn-lt"/>
                <a:ea typeface="+mn-ea"/>
                <a:cs typeface="+mn-cs"/>
              </a:rPr>
              <a:t>doorlopende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leerlijn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ontwikkelen</a:t>
            </a:r>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herkenbaar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maken</a:t>
            </a:r>
            <a:r>
              <a:rPr lang="en-GB" sz="1200" b="0" i="0" u="none" strike="noStrike" kern="1200" dirty="0">
                <a:solidFill>
                  <a:schemeClr val="tx1"/>
                </a:solidFill>
                <a:effectLst/>
                <a:latin typeface="+mn-lt"/>
                <a:ea typeface="+mn-ea"/>
                <a:cs typeface="+mn-cs"/>
              </a:rPr>
              <a:t> op school</a:t>
            </a:r>
          </a:p>
          <a:p>
            <a:pPr rtl="0" fontAlgn="base"/>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meten</a:t>
            </a:r>
            <a:endParaRPr lang="en-GB" sz="1200" b="0" i="0" u="none" strike="noStrike" kern="1200" dirty="0">
              <a:solidFill>
                <a:schemeClr val="tx1"/>
              </a:solidFill>
              <a:effectLst/>
              <a:latin typeface="+mn-lt"/>
              <a:ea typeface="+mn-ea"/>
              <a:cs typeface="+mn-cs"/>
            </a:endParaRPr>
          </a:p>
          <a:p>
            <a:pPr rtl="0" fontAlgn="base"/>
            <a:endParaRPr lang="en-GB" sz="1200" b="0" i="0" u="none" strike="noStrike" kern="1200" dirty="0">
              <a:solidFill>
                <a:schemeClr val="tx1"/>
              </a:solidFill>
              <a:effectLst/>
              <a:latin typeface="+mn-lt"/>
              <a:ea typeface="+mn-ea"/>
              <a:cs typeface="+mn-cs"/>
            </a:endParaRPr>
          </a:p>
          <a:p>
            <a:pPr rtl="0"/>
            <a:br>
              <a:rPr lang="en-GB" b="0" dirty="0">
                <a:effectLst/>
              </a:rPr>
            </a:br>
            <a:r>
              <a:rPr lang="en-GB" sz="1200" b="0" i="0" u="none" strike="noStrike" kern="1200" dirty="0">
                <a:solidFill>
                  <a:schemeClr val="tx1"/>
                </a:solidFill>
                <a:effectLst/>
                <a:latin typeface="+mn-lt"/>
                <a:ea typeface="+mn-ea"/>
                <a:cs typeface="+mn-cs"/>
              </a:rPr>
              <a:t>Kies de </a:t>
            </a:r>
            <a:r>
              <a:rPr lang="en-GB" sz="1200" b="0" i="0" u="none" strike="noStrike" kern="1200" dirty="0" err="1">
                <a:solidFill>
                  <a:schemeClr val="tx1"/>
                </a:solidFill>
                <a:effectLst/>
                <a:latin typeface="+mn-lt"/>
                <a:ea typeface="+mn-ea"/>
                <a:cs typeface="+mn-cs"/>
              </a:rPr>
              <a:t>punten</a:t>
            </a:r>
            <a:r>
              <a:rPr lang="en-GB" sz="1200" b="0" i="0" u="none" strike="noStrike" kern="1200" dirty="0">
                <a:solidFill>
                  <a:schemeClr val="tx1"/>
                </a:solidFill>
                <a:effectLst/>
                <a:latin typeface="+mn-lt"/>
                <a:ea typeface="+mn-ea"/>
                <a:cs typeface="+mn-cs"/>
              </a:rPr>
              <a:t> die het </a:t>
            </a:r>
            <a:r>
              <a:rPr lang="en-GB" sz="1200" b="0" i="0" u="none" strike="noStrike" kern="1200" dirty="0" err="1">
                <a:solidFill>
                  <a:schemeClr val="tx1"/>
                </a:solidFill>
                <a:effectLst/>
                <a:latin typeface="+mn-lt"/>
                <a:ea typeface="+mn-ea"/>
                <a:cs typeface="+mn-cs"/>
              </a:rPr>
              <a:t>meest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herkenbaar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het hele team. Je </a:t>
            </a:r>
            <a:r>
              <a:rPr lang="en-GB" sz="1200" b="0" i="0" u="none" strike="noStrike" kern="1200" dirty="0" err="1">
                <a:solidFill>
                  <a:schemeClr val="tx1"/>
                </a:solidFill>
                <a:effectLst/>
                <a:latin typeface="+mn-lt"/>
                <a:ea typeface="+mn-ea"/>
                <a:cs typeface="+mn-cs"/>
              </a:rPr>
              <a:t>kan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meerdere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opties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kiezen</a:t>
            </a:r>
            <a:r>
              <a:rPr lang="en-GB" sz="1200" b="0" i="0" u="none" strike="noStrike" kern="1200" dirty="0">
                <a:solidFill>
                  <a:schemeClr val="tx1"/>
                </a:solidFill>
                <a:effectLst/>
                <a:latin typeface="+mn-lt"/>
                <a:ea typeface="+mn-ea"/>
                <a:cs typeface="+mn-cs"/>
              </a:rPr>
              <a:t>. </a:t>
            </a:r>
            <a:endParaRPr lang="en-GB" b="0" dirty="0">
              <a:effectLst/>
            </a:endParaRPr>
          </a:p>
          <a:p>
            <a:pPr rtl="0"/>
            <a:br>
              <a:rPr lang="en-GB" b="0" dirty="0">
                <a:effectLst/>
              </a:rPr>
            </a:br>
            <a:r>
              <a:rPr lang="en-GB" sz="1200" b="0" i="0" u="none" strike="noStrike" kern="1200" dirty="0" err="1">
                <a:solidFill>
                  <a:schemeClr val="tx1"/>
                </a:solidFill>
                <a:effectLst/>
                <a:latin typeface="+mn-lt"/>
                <a:ea typeface="+mn-ea"/>
                <a:cs typeface="+mn-cs"/>
              </a:rPr>
              <a:t>Geef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bij</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ieder</a:t>
            </a:r>
            <a:r>
              <a:rPr lang="en-GB" sz="1200" b="0" i="0" u="none" strike="noStrike" kern="1200" dirty="0">
                <a:solidFill>
                  <a:schemeClr val="tx1"/>
                </a:solidFill>
                <a:effectLst/>
                <a:latin typeface="+mn-lt"/>
                <a:ea typeface="+mn-ea"/>
                <a:cs typeface="+mn-cs"/>
              </a:rPr>
              <a:t> punt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voorbeeld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a:t>
            </a:r>
            <a:r>
              <a:rPr lang="en-GB" sz="1200" b="0" i="0" u="none" strike="noStrike" kern="1200" dirty="0">
                <a:solidFill>
                  <a:schemeClr val="tx1"/>
                </a:solidFill>
                <a:effectLst/>
                <a:latin typeface="+mn-lt"/>
                <a:ea typeface="+mn-ea"/>
                <a:cs typeface="+mn-cs"/>
              </a:rPr>
              <a:t> je eigen </a:t>
            </a:r>
            <a:r>
              <a:rPr lang="en-GB" sz="1200" b="0" i="0" u="none" strike="noStrike" kern="1200" dirty="0" err="1">
                <a:solidFill>
                  <a:schemeClr val="tx1"/>
                </a:solidFill>
                <a:effectLst/>
                <a:latin typeface="+mn-lt"/>
                <a:ea typeface="+mn-ea"/>
                <a:cs typeface="+mn-cs"/>
              </a:rPr>
              <a:t>ervaring</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herkenbare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situatie</a:t>
            </a:r>
            <a:r>
              <a:rPr lang="en-GB" sz="1200" b="0" i="0" u="none" strike="noStrike" kern="1200" dirty="0">
                <a:solidFill>
                  <a:schemeClr val="tx1"/>
                </a:solidFill>
                <a:effectLst/>
                <a:latin typeface="+mn-lt"/>
                <a:ea typeface="+mn-ea"/>
                <a:cs typeface="+mn-cs"/>
              </a:rPr>
              <a:t> die je </a:t>
            </a:r>
            <a:r>
              <a:rPr lang="en-GB" sz="1200" b="0" i="0" u="none" strike="noStrike" kern="1200" dirty="0" err="1">
                <a:solidFill>
                  <a:schemeClr val="tx1"/>
                </a:solidFill>
                <a:effectLst/>
                <a:latin typeface="+mn-lt"/>
                <a:ea typeface="+mn-ea"/>
                <a:cs typeface="+mn-cs"/>
              </a:rPr>
              <a:t>hebt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meegekregen</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collega’s</a:t>
            </a:r>
            <a:r>
              <a:rPr lang="en-GB" sz="1200" b="0" i="0" u="none" strike="noStrike" kern="1200" dirty="0">
                <a:solidFill>
                  <a:schemeClr val="tx1"/>
                </a:solidFill>
                <a:effectLst/>
                <a:latin typeface="+mn-lt"/>
                <a:ea typeface="+mn-ea"/>
                <a:cs typeface="+mn-cs"/>
              </a:rPr>
              <a:t> of de </a:t>
            </a:r>
            <a:r>
              <a:rPr lang="en-GB" sz="1200" b="0" i="0" u="none" strike="noStrike" kern="1200" dirty="0" err="1">
                <a:solidFill>
                  <a:schemeClr val="tx1"/>
                </a:solidFill>
                <a:effectLst/>
                <a:latin typeface="+mn-lt"/>
                <a:ea typeface="+mn-ea"/>
                <a:cs typeface="+mn-cs"/>
              </a:rPr>
              <a:t>inspectie</a:t>
            </a:r>
            <a:r>
              <a:rPr lang="en-GB" sz="1200" b="0" i="0" u="none" strike="noStrike" kern="1200" dirty="0">
                <a:solidFill>
                  <a:schemeClr val="tx1"/>
                </a:solidFill>
                <a:effectLst/>
                <a:latin typeface="+mn-lt"/>
                <a:ea typeface="+mn-ea"/>
                <a:cs typeface="+mn-cs"/>
              </a:rPr>
              <a:t>. </a:t>
            </a:r>
            <a:br>
              <a:rPr lang="en-GB" dirty="0"/>
            </a:br>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3</a:t>
            </a:fld>
            <a:endParaRPr lang="en-NL"/>
          </a:p>
        </p:txBody>
      </p:sp>
    </p:spTree>
    <p:extLst>
      <p:ext uri="{BB962C8B-B14F-4D97-AF65-F5344CB8AC3E}">
        <p14:creationId xmlns:p14="http://schemas.microsoft.com/office/powerpoint/2010/main" val="316076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Scherp</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droom</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nodig</a:t>
            </a:r>
            <a:r>
              <a:rPr lang="en-GB" sz="1200" b="0" i="0" u="none" strike="noStrike" kern="1200" dirty="0">
                <a:solidFill>
                  <a:schemeClr val="tx1"/>
                </a:solidFill>
                <a:effectLst/>
                <a:latin typeface="+mn-lt"/>
                <a:ea typeface="+mn-ea"/>
                <a:cs typeface="+mn-cs"/>
              </a:rPr>
              <a:t>. Als </a:t>
            </a:r>
            <a:r>
              <a:rPr lang="en-GB" sz="1200" b="0" i="0" u="none" strike="noStrike" kern="1200" dirty="0" err="1">
                <a:solidFill>
                  <a:schemeClr val="tx1"/>
                </a:solidFill>
                <a:effectLst/>
                <a:latin typeface="+mn-lt"/>
                <a:ea typeface="+mn-ea"/>
                <a:cs typeface="+mn-cs"/>
              </a:rPr>
              <a:t>één</a:t>
            </a:r>
            <a:r>
              <a:rPr lang="en-GB" sz="1200" b="0" i="0" u="none" strike="noStrike" kern="1200" dirty="0">
                <a:solidFill>
                  <a:schemeClr val="tx1"/>
                </a:solidFill>
                <a:effectLst/>
                <a:latin typeface="+mn-lt"/>
                <a:ea typeface="+mn-ea"/>
                <a:cs typeface="+mn-cs"/>
              </a:rPr>
              <a:t> van de </a:t>
            </a:r>
            <a:r>
              <a:rPr lang="en-GB" sz="1200" b="0" i="0" u="none" strike="noStrike" kern="1200" dirty="0" err="1">
                <a:solidFill>
                  <a:schemeClr val="tx1"/>
                </a:solidFill>
                <a:effectLst/>
                <a:latin typeface="+mn-lt"/>
                <a:ea typeface="+mn-ea"/>
                <a:cs typeface="+mn-cs"/>
              </a:rPr>
              <a:t>punten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niet</a:t>
            </a:r>
            <a:r>
              <a:rPr lang="en-GB" sz="1200" b="0" i="0" u="none" strike="noStrike" kern="1200" dirty="0">
                <a:solidFill>
                  <a:schemeClr val="tx1"/>
                </a:solidFill>
                <a:effectLst/>
                <a:latin typeface="+mn-lt"/>
                <a:ea typeface="+mn-ea"/>
                <a:cs typeface="+mn-cs"/>
              </a:rPr>
              <a:t> relevant is, </a:t>
            </a:r>
            <a:r>
              <a:rPr lang="en-GB" sz="1200" b="0" i="0" u="none" strike="noStrike" kern="1200" dirty="0" err="1">
                <a:solidFill>
                  <a:schemeClr val="tx1"/>
                </a:solidFill>
                <a:effectLst/>
                <a:latin typeface="+mn-lt"/>
                <a:ea typeface="+mn-ea"/>
                <a:cs typeface="+mn-cs"/>
              </a:rPr>
              <a:t>haal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deze</a:t>
            </a:r>
            <a:r>
              <a:rPr lang="en-GB" sz="1200" b="0" i="0" u="none" strike="noStrike" kern="1200" dirty="0">
                <a:solidFill>
                  <a:schemeClr val="tx1"/>
                </a:solidFill>
                <a:effectLst/>
                <a:latin typeface="+mn-lt"/>
                <a:ea typeface="+mn-ea"/>
                <a:cs typeface="+mn-cs"/>
              </a:rPr>
              <a:t> dan </a:t>
            </a:r>
            <a:r>
              <a:rPr lang="en-GB" sz="1200" b="0" i="0" u="none" strike="noStrike" kern="1200" dirty="0" err="1">
                <a:solidFill>
                  <a:schemeClr val="tx1"/>
                </a:solidFill>
                <a:effectLst/>
                <a:latin typeface="+mn-lt"/>
                <a:ea typeface="+mn-ea"/>
                <a:cs typeface="+mn-cs"/>
              </a:rPr>
              <a:t>weg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vul</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met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alternatief</a:t>
            </a:r>
            <a:r>
              <a:rPr lang="en-GB" sz="1200" b="0" i="0" u="none" strike="noStrike" kern="1200" dirty="0">
                <a:solidFill>
                  <a:schemeClr val="tx1"/>
                </a:solidFill>
                <a:effectLst/>
                <a:latin typeface="+mn-lt"/>
                <a:ea typeface="+mn-ea"/>
                <a:cs typeface="+mn-cs"/>
              </a:rPr>
              <a:t>.</a:t>
            </a:r>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4</a:t>
            </a:fld>
            <a:endParaRPr lang="en-NL"/>
          </a:p>
        </p:txBody>
      </p:sp>
    </p:spTree>
    <p:extLst>
      <p:ext uri="{BB962C8B-B14F-4D97-AF65-F5344CB8AC3E}">
        <p14:creationId xmlns:p14="http://schemas.microsoft.com/office/powerpoint/2010/main" val="210216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err="1">
                <a:solidFill>
                  <a:schemeClr val="tx1"/>
                </a:solidFill>
                <a:effectLst/>
                <a:latin typeface="+mn-lt"/>
                <a:ea typeface="+mn-ea"/>
                <a:cs typeface="+mn-cs"/>
              </a:rPr>
              <a:t>Vul</a:t>
            </a:r>
            <a:r>
              <a:rPr lang="en-GB" sz="1200" b="0" i="0" u="none" strike="noStrike" kern="1200" dirty="0">
                <a:solidFill>
                  <a:schemeClr val="tx1"/>
                </a:solidFill>
                <a:effectLst/>
                <a:latin typeface="+mn-lt"/>
                <a:ea typeface="+mn-ea"/>
                <a:cs typeface="+mn-cs"/>
              </a:rPr>
              <a:t> de naam van je school in in de </a:t>
            </a:r>
            <a:r>
              <a:rPr lang="en-GB" sz="1200" b="0" i="0" u="none" strike="noStrike" kern="1200" dirty="0" err="1">
                <a:solidFill>
                  <a:schemeClr val="tx1"/>
                </a:solidFill>
                <a:effectLst/>
                <a:latin typeface="+mn-lt"/>
                <a:ea typeface="+mn-ea"/>
                <a:cs typeface="+mn-cs"/>
              </a:rPr>
              <a:t>titel</a:t>
            </a:r>
            <a:r>
              <a:rPr lang="en-GB" sz="1200" b="0" i="0" u="none" strike="noStrike" kern="1200" dirty="0">
                <a:solidFill>
                  <a:schemeClr val="tx1"/>
                </a:solidFill>
                <a:effectLst/>
                <a:latin typeface="+mn-lt"/>
                <a:ea typeface="+mn-ea"/>
                <a:cs typeface="+mn-cs"/>
              </a:rPr>
              <a:t> van de slide. </a:t>
            </a:r>
            <a:r>
              <a:rPr lang="en-GB" sz="1200" b="0" i="0" u="none" strike="noStrike" kern="1200" dirty="0" err="1">
                <a:solidFill>
                  <a:schemeClr val="tx1"/>
                </a:solidFill>
                <a:effectLst/>
                <a:latin typeface="+mn-lt"/>
                <a:ea typeface="+mn-ea"/>
                <a:cs typeface="+mn-cs"/>
              </a:rPr>
              <a:t>Vul</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verhaal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eventueel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met </a:t>
            </a:r>
            <a:r>
              <a:rPr lang="en-GB" sz="1200" b="0" i="0" u="none" strike="noStrike" kern="1200" dirty="0" err="1">
                <a:solidFill>
                  <a:schemeClr val="tx1"/>
                </a:solidFill>
                <a:effectLst/>
                <a:latin typeface="+mn-lt"/>
                <a:ea typeface="+mn-ea"/>
                <a:cs typeface="+mn-cs"/>
              </a:rPr>
              <a:t>eerste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indrukken</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inzichten</a:t>
            </a:r>
            <a:r>
              <a:rPr lang="en-GB" sz="1200" b="0" i="0" u="none" strike="noStrike" kern="1200" dirty="0">
                <a:solidFill>
                  <a:schemeClr val="tx1"/>
                </a:solidFill>
                <a:effectLst/>
                <a:latin typeface="+mn-lt"/>
                <a:ea typeface="+mn-ea"/>
                <a:cs typeface="+mn-cs"/>
              </a:rPr>
              <a:t> van het platform, </a:t>
            </a:r>
            <a:r>
              <a:rPr lang="en-GB" sz="1200" b="0" i="0" u="none" strike="noStrike" kern="1200" dirty="0" err="1">
                <a:solidFill>
                  <a:schemeClr val="tx1"/>
                </a:solidFill>
                <a:effectLst/>
                <a:latin typeface="+mn-lt"/>
                <a:ea typeface="+mn-ea"/>
                <a:cs typeface="+mn-cs"/>
              </a:rPr>
              <a:t>vertel</a:t>
            </a:r>
            <a:r>
              <a:rPr lang="en-GB" sz="1200" b="0" i="0" u="none" strike="noStrike" kern="1200" dirty="0">
                <a:solidFill>
                  <a:schemeClr val="tx1"/>
                </a:solidFill>
                <a:effectLst/>
                <a:latin typeface="+mn-lt"/>
                <a:ea typeface="+mn-ea"/>
                <a:cs typeface="+mn-cs"/>
              </a:rPr>
              <a:t> hoe je het </a:t>
            </a:r>
            <a:r>
              <a:rPr lang="en-GB" sz="1200" b="0" i="0" u="none" strike="noStrike" kern="1200" dirty="0" err="1">
                <a:solidFill>
                  <a:schemeClr val="tx1"/>
                </a:solidFill>
                <a:effectLst/>
                <a:latin typeface="+mn-lt"/>
                <a:ea typeface="+mn-ea"/>
                <a:cs typeface="+mn-cs"/>
              </a:rPr>
              <a:t>hebt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gevonden</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geef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voorbeelden</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andere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scholen</a:t>
            </a:r>
            <a:r>
              <a:rPr lang="en-GB" sz="1200" b="0" i="0" u="none" strike="noStrike" kern="1200" dirty="0">
                <a:solidFill>
                  <a:schemeClr val="tx1"/>
                </a:solidFill>
                <a:effectLst/>
                <a:latin typeface="+mn-lt"/>
                <a:ea typeface="+mn-ea"/>
                <a:cs typeface="+mn-cs"/>
              </a:rPr>
              <a:t> die het </a:t>
            </a:r>
            <a:r>
              <a:rPr lang="en-GB" sz="1200" b="0" i="0" u="none" strike="noStrike" kern="1200" dirty="0" err="1">
                <a:solidFill>
                  <a:schemeClr val="tx1"/>
                </a:solidFill>
                <a:effectLst/>
                <a:latin typeface="+mn-lt"/>
                <a:ea typeface="+mn-ea"/>
                <a:cs typeface="+mn-cs"/>
              </a:rPr>
              <a:t>ook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gebruiken</a:t>
            </a:r>
            <a:r>
              <a:rPr lang="en-GB" sz="1200" b="0" i="0" u="none" strike="noStrike" kern="1200" dirty="0">
                <a:solidFill>
                  <a:schemeClr val="tx1"/>
                </a:solidFill>
                <a:effectLst/>
                <a:latin typeface="+mn-lt"/>
                <a:ea typeface="+mn-ea"/>
                <a:cs typeface="+mn-cs"/>
              </a:rPr>
              <a:t>.</a:t>
            </a:r>
            <a:endParaRPr lang="en-GB" b="0" dirty="0">
              <a:effectLst/>
            </a:endParaRPr>
          </a:p>
          <a:p>
            <a:br>
              <a:rPr lang="en-GB" b="0" dirty="0">
                <a:effectLst/>
              </a:rPr>
            </a:br>
            <a:r>
              <a:rPr lang="en-GB" sz="1200" b="0" i="0" u="none" strike="noStrike" kern="1200" dirty="0">
                <a:solidFill>
                  <a:schemeClr val="tx1"/>
                </a:solidFill>
                <a:effectLst/>
                <a:latin typeface="+mn-lt"/>
                <a:ea typeface="+mn-ea"/>
                <a:cs typeface="+mn-cs"/>
              </a:rPr>
              <a:t>Hier </a:t>
            </a:r>
            <a:r>
              <a:rPr lang="en-GB" sz="1200" b="0" i="0" u="none" strike="noStrike" kern="1200" dirty="0" err="1">
                <a:solidFill>
                  <a:schemeClr val="tx1"/>
                </a:solidFill>
                <a:effectLst/>
                <a:latin typeface="+mn-lt"/>
                <a:ea typeface="+mn-ea"/>
                <a:cs typeface="+mn-cs"/>
              </a:rPr>
              <a:t>kun</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enkele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voorbeelden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vinden</a:t>
            </a:r>
            <a:r>
              <a:rPr lang="en-GB" sz="1200" b="0" i="0" u="none" strike="noStrike" kern="1200" dirty="0">
                <a:solidFill>
                  <a:schemeClr val="tx1"/>
                </a:solidFill>
                <a:effectLst/>
                <a:latin typeface="+mn-lt"/>
                <a:ea typeface="+mn-ea"/>
                <a:cs typeface="+mn-cs"/>
              </a:rPr>
              <a:t>: </a:t>
            </a:r>
            <a:r>
              <a:rPr lang="en-GB" sz="1200" b="0" i="0" u="sng" strike="noStrike" kern="1200" dirty="0">
                <a:solidFill>
                  <a:schemeClr val="tx1"/>
                </a:solidFill>
                <a:effectLst/>
                <a:latin typeface="+mn-lt"/>
                <a:ea typeface="+mn-ea"/>
                <a:cs typeface="+mn-cs"/>
                <a:hlinkClick r:id="rId3"/>
              </a:rPr>
              <a:t>https://rechtvaardig.nl/kennisbank/module/uit-de-praktijk</a:t>
            </a:r>
            <a:r>
              <a:rPr lang="en-GB" sz="1200" b="0" i="0" u="none" strike="noStrike" kern="1200" dirty="0">
                <a:solidFill>
                  <a:schemeClr val="tx1"/>
                </a:solidFill>
                <a:effectLst/>
                <a:latin typeface="+mn-lt"/>
                <a:ea typeface="+mn-ea"/>
                <a:cs typeface="+mn-cs"/>
              </a:rPr>
              <a:t>   </a:t>
            </a:r>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5</a:t>
            </a:fld>
            <a:endParaRPr lang="en-NL"/>
          </a:p>
        </p:txBody>
      </p:sp>
    </p:spTree>
    <p:extLst>
      <p:ext uri="{BB962C8B-B14F-4D97-AF65-F5344CB8AC3E}">
        <p14:creationId xmlns:p14="http://schemas.microsoft.com/office/powerpoint/2010/main" val="389139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Hier </a:t>
            </a:r>
            <a:r>
              <a:rPr lang="en-GB" sz="1200" b="0" i="0" u="none" strike="noStrike" kern="1200" dirty="0" err="1">
                <a:solidFill>
                  <a:schemeClr val="tx1"/>
                </a:solidFill>
                <a:effectLst/>
                <a:latin typeface="+mn-lt"/>
                <a:ea typeface="+mn-ea"/>
                <a:cs typeface="+mn-cs"/>
              </a:rPr>
              <a:t>kun</a:t>
            </a:r>
            <a:r>
              <a:rPr lang="en-GB" sz="1200" b="0" i="0" u="none" strike="noStrike" kern="1200" dirty="0">
                <a:solidFill>
                  <a:schemeClr val="tx1"/>
                </a:solidFill>
                <a:effectLst/>
                <a:latin typeface="+mn-lt"/>
                <a:ea typeface="+mn-ea"/>
                <a:cs typeface="+mn-cs"/>
              </a:rPr>
              <a:t> je wat </a:t>
            </a:r>
            <a:r>
              <a:rPr lang="en-GB" sz="1200" b="0" i="0" u="none" strike="noStrike" kern="1200" dirty="0" err="1">
                <a:solidFill>
                  <a:schemeClr val="tx1"/>
                </a:solidFill>
                <a:effectLst/>
                <a:latin typeface="+mn-lt"/>
                <a:ea typeface="+mn-ea"/>
                <a:cs typeface="+mn-cs"/>
              </a:rPr>
              <a:t>meer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uitleggen</a:t>
            </a:r>
            <a:r>
              <a:rPr lang="en-GB" sz="1200" b="0" i="0" u="none" strike="noStrike" kern="1200" dirty="0">
                <a:solidFill>
                  <a:schemeClr val="tx1"/>
                </a:solidFill>
                <a:effectLst/>
                <a:latin typeface="+mn-lt"/>
                <a:ea typeface="+mn-ea"/>
                <a:cs typeface="+mn-cs"/>
              </a:rPr>
              <a:t> over </a:t>
            </a: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waarom</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deze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logische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behulpzame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invulling</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a:t>
            </a:r>
            <a:endParaRPr lang="en-GB" b="0" dirty="0">
              <a:effectLst/>
            </a:endParaRPr>
          </a:p>
          <a:p>
            <a:pPr rtl="0"/>
            <a:br>
              <a:rPr lang="en-GB" b="0" dirty="0">
                <a:effectLst/>
              </a:rPr>
            </a:br>
            <a:r>
              <a:rPr lang="en-GB" sz="1200" b="0" i="0" u="none" strike="noStrike" kern="1200" dirty="0" err="1">
                <a:solidFill>
                  <a:schemeClr val="tx1"/>
                </a:solidFill>
                <a:effectLst/>
                <a:latin typeface="+mn-lt"/>
                <a:ea typeface="+mn-ea"/>
                <a:cs typeface="+mn-cs"/>
              </a:rPr>
              <a:t>Kinderen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alle </a:t>
            </a:r>
            <a:r>
              <a:rPr lang="en-GB" sz="1200" b="0" i="0" u="none" strike="noStrike" kern="1200" dirty="0" err="1">
                <a:solidFill>
                  <a:schemeClr val="tx1"/>
                </a:solidFill>
                <a:effectLst/>
                <a:latin typeface="+mn-lt"/>
                <a:ea typeface="+mn-ea"/>
                <a:cs typeface="+mn-cs"/>
              </a:rPr>
              <a:t>mensen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hebben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waaronder</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recht</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goed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inclusief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onderwijs</a:t>
            </a:r>
            <a:r>
              <a:rPr lang="en-GB" sz="1200" b="0" i="0" u="none" strike="noStrike" kern="1200" dirty="0">
                <a:solidFill>
                  <a:schemeClr val="tx1"/>
                </a:solidFill>
                <a:effectLst/>
                <a:latin typeface="+mn-lt"/>
                <a:ea typeface="+mn-ea"/>
                <a:cs typeface="+mn-cs"/>
              </a:rPr>
              <a:t>. Maar </a:t>
            </a:r>
            <a:r>
              <a:rPr lang="en-GB" sz="1200" b="0" i="0" u="none" strike="noStrike" kern="1200" dirty="0" err="1">
                <a:solidFill>
                  <a:schemeClr val="tx1"/>
                </a:solidFill>
                <a:effectLst/>
                <a:latin typeface="+mn-lt"/>
                <a:ea typeface="+mn-ea"/>
                <a:cs typeface="+mn-cs"/>
              </a:rPr>
              <a:t>ook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andere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zoals</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recht</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gezondheid</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sociale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fysieke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psychologische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veiligheid</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hun</a:t>
            </a:r>
            <a:r>
              <a:rPr lang="en-GB" sz="1200" b="0" i="0" u="none" strike="noStrike" kern="1200" dirty="0">
                <a:solidFill>
                  <a:schemeClr val="tx1"/>
                </a:solidFill>
                <a:effectLst/>
                <a:latin typeface="+mn-lt"/>
                <a:ea typeface="+mn-ea"/>
                <a:cs typeface="+mn-cs"/>
              </a:rPr>
              <a:t> eigen taal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cultuur</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toereikende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levensstandaard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bestaanszekerheid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bescherming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verdovende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middelen</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vrijheid</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meningsuiting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vrijheid</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godsdienst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geweten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gelijke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behandeling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Dit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allemaal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a:t>
            </a:r>
            <a:r>
              <a:rPr lang="en-GB" sz="1200" b="0" i="0" u="none" strike="noStrike" kern="1200" dirty="0">
                <a:solidFill>
                  <a:schemeClr val="tx1"/>
                </a:solidFill>
                <a:effectLst/>
                <a:latin typeface="+mn-lt"/>
                <a:ea typeface="+mn-ea"/>
                <a:cs typeface="+mn-cs"/>
              </a:rPr>
              <a:t> we in het </a:t>
            </a:r>
            <a:r>
              <a:rPr lang="en-GB" sz="1200" b="0" i="0" u="none" strike="noStrike" kern="1200" dirty="0" err="1">
                <a:solidFill>
                  <a:schemeClr val="tx1"/>
                </a:solidFill>
                <a:effectLst/>
                <a:latin typeface="+mn-lt"/>
                <a:ea typeface="+mn-ea"/>
                <a:cs typeface="+mn-cs"/>
              </a:rPr>
              <a:t>onderwijs</a:t>
            </a:r>
            <a:r>
              <a:rPr lang="en-GB" sz="1200" b="0" i="0" u="none" strike="noStrike" kern="1200" dirty="0">
                <a:solidFill>
                  <a:schemeClr val="tx1"/>
                </a:solidFill>
                <a:effectLst/>
                <a:latin typeface="+mn-lt"/>
                <a:ea typeface="+mn-ea"/>
                <a:cs typeface="+mn-cs"/>
              </a:rPr>
              <a:t> mee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maken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hebben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waarbij</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werk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ertoe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doet</a:t>
            </a:r>
            <a:r>
              <a:rPr lang="en-GB" sz="1200" b="0" i="0" u="none" strike="noStrike" kern="1200" dirty="0">
                <a:solidFill>
                  <a:schemeClr val="tx1"/>
                </a:solidFill>
                <a:effectLst/>
                <a:latin typeface="+mn-lt"/>
                <a:ea typeface="+mn-ea"/>
                <a:cs typeface="+mn-cs"/>
              </a:rPr>
              <a:t>.</a:t>
            </a:r>
            <a:endParaRPr lang="en-GB" b="0" dirty="0">
              <a:effectLst/>
            </a:endParaRPr>
          </a:p>
          <a:p>
            <a:pPr rtl="0"/>
            <a:br>
              <a:rPr lang="en-GB" b="0" dirty="0">
                <a:effectLst/>
              </a:rPr>
            </a:b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vormen</a:t>
            </a:r>
            <a:r>
              <a:rPr lang="en-GB" sz="1200" b="0" i="0" u="none" strike="noStrike" kern="1200" dirty="0">
                <a:solidFill>
                  <a:schemeClr val="tx1"/>
                </a:solidFill>
                <a:effectLst/>
                <a:latin typeface="+mn-lt"/>
                <a:ea typeface="+mn-ea"/>
                <a:cs typeface="+mn-cs"/>
              </a:rPr>
              <a:t> de kern van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uiteindelijk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allemaal</a:t>
            </a:r>
            <a:r>
              <a:rPr lang="en-GB" sz="1200" b="0" i="0" u="none" strike="noStrike" kern="1200" dirty="0">
                <a:solidFill>
                  <a:schemeClr val="tx1"/>
                </a:solidFill>
                <a:effectLst/>
                <a:latin typeface="+mn-lt"/>
                <a:ea typeface="+mn-ea"/>
                <a:cs typeface="+mn-cs"/>
              </a:rPr>
              <a:t> om </a:t>
            </a:r>
            <a:r>
              <a:rPr lang="en-GB" sz="1200" b="0" i="0" u="none" strike="noStrike" kern="1200" dirty="0" err="1">
                <a:solidFill>
                  <a:schemeClr val="tx1"/>
                </a:solidFill>
                <a:effectLst/>
                <a:latin typeface="+mn-lt"/>
                <a:ea typeface="+mn-ea"/>
                <a:cs typeface="+mn-cs"/>
              </a:rPr>
              <a:t>draait</a:t>
            </a:r>
            <a:r>
              <a:rPr lang="en-GB" sz="1200" b="0" i="0" u="none" strike="noStrike" kern="1200" dirty="0">
                <a:solidFill>
                  <a:schemeClr val="tx1"/>
                </a:solidFill>
                <a:effectLst/>
                <a:latin typeface="+mn-lt"/>
                <a:ea typeface="+mn-ea"/>
                <a:cs typeface="+mn-cs"/>
              </a:rPr>
              <a:t>. En </a:t>
            </a: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actueler</a:t>
            </a:r>
            <a:r>
              <a:rPr lang="en-GB" sz="1200" b="0" i="0" u="none" strike="noStrike" kern="1200" dirty="0">
                <a:solidFill>
                  <a:schemeClr val="tx1"/>
                </a:solidFill>
                <a:effectLst/>
                <a:latin typeface="+mn-lt"/>
                <a:ea typeface="+mn-ea"/>
                <a:cs typeface="+mn-cs"/>
              </a:rPr>
              <a:t> dan </a:t>
            </a:r>
            <a:r>
              <a:rPr lang="en-GB" sz="1200" b="0" i="0" u="none" strike="noStrike" kern="1200" dirty="0" err="1">
                <a:solidFill>
                  <a:schemeClr val="tx1"/>
                </a:solidFill>
                <a:effectLst/>
                <a:latin typeface="+mn-lt"/>
                <a:ea typeface="+mn-ea"/>
                <a:cs typeface="+mn-cs"/>
              </a:rPr>
              <a:t>ooit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Niet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alleen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omdat</a:t>
            </a:r>
            <a:r>
              <a:rPr lang="en-GB" sz="1200" b="0" i="0" u="none" strike="noStrike" kern="1200" dirty="0">
                <a:solidFill>
                  <a:schemeClr val="tx1"/>
                </a:solidFill>
                <a:effectLst/>
                <a:latin typeface="+mn-lt"/>
                <a:ea typeface="+mn-ea"/>
                <a:cs typeface="+mn-cs"/>
              </a:rPr>
              <a:t> ze </a:t>
            </a:r>
            <a:r>
              <a:rPr lang="en-GB" sz="1200" b="0" i="0" u="none" strike="noStrike" kern="1200" dirty="0" err="1">
                <a:solidFill>
                  <a:schemeClr val="tx1"/>
                </a:solidFill>
                <a:effectLst/>
                <a:latin typeface="+mn-lt"/>
                <a:ea typeface="+mn-ea"/>
                <a:cs typeface="+mn-cs"/>
              </a:rPr>
              <a:t>ook</a:t>
            </a:r>
            <a:r>
              <a:rPr lang="en-GB" sz="1200" b="0" i="0" u="none" strike="noStrike" kern="1200" dirty="0">
                <a:solidFill>
                  <a:schemeClr val="tx1"/>
                </a:solidFill>
                <a:effectLst/>
                <a:latin typeface="+mn-lt"/>
                <a:ea typeface="+mn-ea"/>
                <a:cs typeface="+mn-cs"/>
              </a:rPr>
              <a:t> in Nederland steeds </a:t>
            </a:r>
            <a:r>
              <a:rPr lang="en-GB" sz="1200" b="0" i="0" u="none" strike="noStrike" kern="1200" dirty="0" err="1">
                <a:solidFill>
                  <a:schemeClr val="tx1"/>
                </a:solidFill>
                <a:effectLst/>
                <a:latin typeface="+mn-lt"/>
                <a:ea typeface="+mn-ea"/>
                <a:cs typeface="+mn-cs"/>
              </a:rPr>
              <a:t>vaker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druk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staan</a:t>
            </a:r>
            <a:r>
              <a:rPr lang="en-GB" sz="1200" b="0" i="0" u="none" strike="noStrike" kern="1200" dirty="0">
                <a:solidFill>
                  <a:schemeClr val="tx1"/>
                </a:solidFill>
                <a:effectLst/>
                <a:latin typeface="+mn-lt"/>
                <a:ea typeface="+mn-ea"/>
                <a:cs typeface="+mn-cs"/>
              </a:rPr>
              <a:t>, maar </a:t>
            </a:r>
            <a:r>
              <a:rPr lang="en-GB" sz="1200" b="0" i="0" u="none" strike="noStrike" kern="1200" dirty="0" err="1">
                <a:solidFill>
                  <a:schemeClr val="tx1"/>
                </a:solidFill>
                <a:effectLst/>
                <a:latin typeface="+mn-lt"/>
                <a:ea typeface="+mn-ea"/>
                <a:cs typeface="+mn-cs"/>
              </a:rPr>
              <a:t>vooral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omdat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juist</a:t>
            </a:r>
            <a:r>
              <a:rPr lang="en-GB" sz="1200" b="0" i="0" u="none" strike="noStrike" kern="1200" dirty="0">
                <a:solidFill>
                  <a:schemeClr val="tx1"/>
                </a:solidFill>
                <a:effectLst/>
                <a:latin typeface="+mn-lt"/>
                <a:ea typeface="+mn-ea"/>
                <a:cs typeface="+mn-cs"/>
              </a:rPr>
              <a:t> met </a:t>
            </a:r>
            <a:r>
              <a:rPr lang="en-GB" sz="1200" b="0" i="0" u="none" strike="noStrike" kern="1200" dirty="0" err="1">
                <a:solidFill>
                  <a:schemeClr val="tx1"/>
                </a:solidFill>
                <a:effectLst/>
                <a:latin typeface="+mn-lt"/>
                <a:ea typeface="+mn-ea"/>
                <a:cs typeface="+mn-cs"/>
              </a:rPr>
              <a:t>elkaar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verbinden</a:t>
            </a:r>
            <a:r>
              <a:rPr lang="en-GB" sz="1200" b="0" i="0" u="none" strike="noStrike" kern="1200" dirty="0">
                <a:solidFill>
                  <a:schemeClr val="tx1"/>
                </a:solidFill>
                <a:effectLst/>
                <a:latin typeface="+mn-lt"/>
                <a:ea typeface="+mn-ea"/>
                <a:cs typeface="+mn-cs"/>
              </a:rPr>
              <a:t>. Want </a:t>
            </a:r>
            <a:r>
              <a:rPr lang="en-GB" sz="1200" b="0" i="0" u="none" strike="noStrike" kern="1200" dirty="0" err="1">
                <a:solidFill>
                  <a:schemeClr val="tx1"/>
                </a:solidFill>
                <a:effectLst/>
                <a:latin typeface="+mn-lt"/>
                <a:ea typeface="+mn-ea"/>
                <a:cs typeface="+mn-cs"/>
              </a:rPr>
              <a:t>willen</a:t>
            </a:r>
            <a:r>
              <a:rPr lang="en-GB" sz="1200" b="0" i="0" u="none" strike="noStrike" kern="1200" dirty="0">
                <a:solidFill>
                  <a:schemeClr val="tx1"/>
                </a:solidFill>
                <a:effectLst/>
                <a:latin typeface="+mn-lt"/>
                <a:ea typeface="+mn-ea"/>
                <a:cs typeface="+mn-cs"/>
              </a:rPr>
              <a:t> we </a:t>
            </a:r>
            <a:r>
              <a:rPr lang="en-GB" sz="1200" b="0" i="0" u="none" strike="noStrike" kern="1200" dirty="0" err="1">
                <a:solidFill>
                  <a:schemeClr val="tx1"/>
                </a:solidFill>
                <a:effectLst/>
                <a:latin typeface="+mn-lt"/>
                <a:ea typeface="+mn-ea"/>
                <a:cs typeface="+mn-cs"/>
              </a:rPr>
              <a:t>niet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allemaal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waardig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leven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Onszelf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ons</a:t>
            </a:r>
            <a:r>
              <a:rPr lang="en-GB" sz="1200" b="0" i="0" u="none" strike="noStrike" kern="1200" dirty="0">
                <a:solidFill>
                  <a:schemeClr val="tx1"/>
                </a:solidFill>
                <a:effectLst/>
                <a:latin typeface="+mn-lt"/>
                <a:ea typeface="+mn-ea"/>
                <a:cs typeface="+mn-cs"/>
              </a:rPr>
              <a:t> in </a:t>
            </a:r>
            <a:r>
              <a:rPr lang="en-GB" sz="1200" b="0" i="0" u="none" strike="noStrike" kern="1200" dirty="0" err="1">
                <a:solidFill>
                  <a:schemeClr val="tx1"/>
                </a:solidFill>
                <a:effectLst/>
                <a:latin typeface="+mn-lt"/>
                <a:ea typeface="+mn-ea"/>
                <a:cs typeface="+mn-cs"/>
              </a:rPr>
              <a:t>vrijheid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veiligheid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optimaal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ontwikkelen</a:t>
            </a:r>
            <a:r>
              <a:rPr lang="en-GB" sz="1200" b="0" i="0" u="none" strike="noStrike" kern="1200" dirty="0">
                <a:solidFill>
                  <a:schemeClr val="tx1"/>
                </a:solidFill>
                <a:effectLst/>
                <a:latin typeface="+mn-lt"/>
                <a:ea typeface="+mn-ea"/>
                <a:cs typeface="+mn-cs"/>
              </a:rPr>
              <a:t>? Dat </a:t>
            </a:r>
            <a:r>
              <a:rPr lang="en-GB" sz="1200" b="0" i="0" u="none" strike="noStrike" kern="1200" dirty="0" err="1">
                <a:solidFill>
                  <a:schemeClr val="tx1"/>
                </a:solidFill>
                <a:effectLst/>
                <a:latin typeface="+mn-lt"/>
                <a:ea typeface="+mn-ea"/>
                <a:cs typeface="+mn-cs"/>
              </a:rPr>
              <a:t>gemeenschappelijke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verlangen</a:t>
            </a:r>
            <a:r>
              <a:rPr lang="en-GB" sz="1200" b="0" i="0" u="none" strike="noStrike" kern="1200" dirty="0">
                <a:solidFill>
                  <a:schemeClr val="tx1"/>
                </a:solidFill>
                <a:effectLst/>
                <a:latin typeface="+mn-lt"/>
                <a:ea typeface="+mn-ea"/>
                <a:cs typeface="+mn-cs"/>
              </a:rPr>
              <a:t> is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mooi</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vertrekpunt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sociale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cohesie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actief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En </a:t>
            </a:r>
            <a:r>
              <a:rPr lang="en-GB" sz="1200" b="0" i="0" u="none" strike="noStrike" kern="1200" dirty="0" err="1">
                <a:solidFill>
                  <a:schemeClr val="tx1"/>
                </a:solidFill>
                <a:effectLst/>
                <a:latin typeface="+mn-lt"/>
                <a:ea typeface="+mn-ea"/>
                <a:cs typeface="+mn-cs"/>
              </a:rPr>
              <a:t>juist</a:t>
            </a:r>
            <a:r>
              <a:rPr lang="en-GB" sz="1200" b="0" i="0" u="none" strike="noStrike" kern="1200" dirty="0">
                <a:solidFill>
                  <a:schemeClr val="tx1"/>
                </a:solidFill>
                <a:effectLst/>
                <a:latin typeface="+mn-lt"/>
                <a:ea typeface="+mn-ea"/>
                <a:cs typeface="+mn-cs"/>
              </a:rPr>
              <a:t> die </a:t>
            </a: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maken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concreet</a:t>
            </a:r>
            <a:r>
              <a:rPr lang="en-GB" sz="1200" b="0" i="0" u="none" strike="noStrike" kern="1200" dirty="0">
                <a:solidFill>
                  <a:schemeClr val="tx1"/>
                </a:solidFill>
                <a:effectLst/>
                <a:latin typeface="+mn-lt"/>
                <a:ea typeface="+mn-ea"/>
                <a:cs typeface="+mn-cs"/>
              </a:rPr>
              <a:t>. Hoe we met </a:t>
            </a:r>
            <a:r>
              <a:rPr lang="en-GB" sz="1200" b="0" i="0" u="none" strike="noStrike" kern="1200" dirty="0" err="1">
                <a:solidFill>
                  <a:schemeClr val="tx1"/>
                </a:solidFill>
                <a:effectLst/>
                <a:latin typeface="+mn-lt"/>
                <a:ea typeface="+mn-ea"/>
                <a:cs typeface="+mn-cs"/>
              </a:rPr>
              <a:t>elkaar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omgaan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elkaar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respecteren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gerespecteerd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worden</a:t>
            </a:r>
            <a:r>
              <a:rPr lang="en-GB" sz="1200" b="0" i="0" u="none" strike="noStrike" kern="1200" dirty="0">
                <a:solidFill>
                  <a:schemeClr val="tx1"/>
                </a:solidFill>
                <a:effectLst/>
                <a:latin typeface="+mn-lt"/>
                <a:ea typeface="+mn-ea"/>
                <a:cs typeface="+mn-cs"/>
              </a:rPr>
              <a:t>. Hoe we </a:t>
            </a:r>
            <a:r>
              <a:rPr lang="en-GB" sz="1200" b="0" i="0" u="none" strike="noStrike" kern="1200" dirty="0" err="1">
                <a:solidFill>
                  <a:schemeClr val="tx1"/>
                </a:solidFill>
                <a:effectLst/>
                <a:latin typeface="+mn-lt"/>
                <a:ea typeface="+mn-ea"/>
                <a:cs typeface="+mn-cs"/>
              </a:rPr>
              <a:t>naar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onze</a:t>
            </a:r>
            <a:r>
              <a:rPr lang="en-GB" sz="1200" b="0" i="0" u="none" strike="noStrike" kern="1200" dirty="0">
                <a:solidFill>
                  <a:schemeClr val="tx1"/>
                </a:solidFill>
                <a:effectLst/>
                <a:latin typeface="+mn-lt"/>
                <a:ea typeface="+mn-ea"/>
                <a:cs typeface="+mn-cs"/>
              </a:rPr>
              <a:t> eigen </a:t>
            </a:r>
            <a:r>
              <a:rPr lang="en-GB" sz="1200" b="0" i="0" u="none" strike="noStrike" kern="1200" dirty="0" err="1">
                <a:solidFill>
                  <a:schemeClr val="tx1"/>
                </a:solidFill>
                <a:effectLst/>
                <a:latin typeface="+mn-lt"/>
                <a:ea typeface="+mn-ea"/>
                <a:cs typeface="+mn-cs"/>
              </a:rPr>
              <a:t>uitdagingen</a:t>
            </a:r>
            <a:r>
              <a:rPr lang="en-GB" sz="1200" b="0" i="0" u="none" strike="noStrike" kern="1200" dirty="0">
                <a:solidFill>
                  <a:schemeClr val="tx1"/>
                </a:solidFill>
                <a:effectLst/>
                <a:latin typeface="+mn-lt"/>
                <a:ea typeface="+mn-ea"/>
                <a:cs typeface="+mn-cs"/>
              </a:rPr>
              <a:t> (in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rond</a:t>
            </a:r>
            <a:r>
              <a:rPr lang="en-GB" sz="1200" b="0" i="0" u="none" strike="noStrike" kern="1200" dirty="0">
                <a:solidFill>
                  <a:schemeClr val="tx1"/>
                </a:solidFill>
                <a:effectLst/>
                <a:latin typeface="+mn-lt"/>
                <a:ea typeface="+mn-ea"/>
                <a:cs typeface="+mn-cs"/>
              </a:rPr>
              <a:t> school)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maatschappelijke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uitdagingen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kijken</a:t>
            </a:r>
            <a:r>
              <a:rPr lang="en-GB" sz="1200" b="0" i="0" u="none" strike="noStrike" kern="1200" dirty="0">
                <a:solidFill>
                  <a:schemeClr val="tx1"/>
                </a:solidFill>
                <a:effectLst/>
                <a:latin typeface="+mn-lt"/>
                <a:ea typeface="+mn-ea"/>
                <a:cs typeface="+mn-cs"/>
              </a:rPr>
              <a:t>. Hoe we </a:t>
            </a:r>
            <a:r>
              <a:rPr lang="en-GB" sz="1200" b="0" i="0" u="none" strike="noStrike" kern="1200" dirty="0" err="1">
                <a:solidFill>
                  <a:schemeClr val="tx1"/>
                </a:solidFill>
                <a:effectLst/>
                <a:latin typeface="+mn-lt"/>
                <a:ea typeface="+mn-ea"/>
                <a:cs typeface="+mn-cs"/>
              </a:rPr>
              <a:t>afwegingen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maken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zonder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afbreuk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doen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essentie</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menselijke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waardigheid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gelijkwaardigheid</a:t>
            </a:r>
            <a:r>
              <a:rPr lang="en-GB" sz="1200" b="0" i="0" u="none" strike="noStrike" kern="1200" dirty="0">
                <a:solidFill>
                  <a:schemeClr val="tx1"/>
                </a:solidFill>
                <a:effectLst/>
                <a:latin typeface="+mn-lt"/>
                <a:ea typeface="+mn-ea"/>
                <a:cs typeface="+mn-cs"/>
              </a:rPr>
              <a:t>. Hoe we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onze</a:t>
            </a:r>
            <a:r>
              <a:rPr lang="en-GB" sz="1200" b="0" i="0" u="none" strike="noStrike" kern="1200" dirty="0">
                <a:solidFill>
                  <a:schemeClr val="tx1"/>
                </a:solidFill>
                <a:effectLst/>
                <a:latin typeface="+mn-lt"/>
                <a:ea typeface="+mn-ea"/>
                <a:cs typeface="+mn-cs"/>
              </a:rPr>
              <a:t> eigen </a:t>
            </a:r>
            <a:r>
              <a:rPr lang="en-GB" sz="1200" b="0" i="0" u="none" strike="noStrike" kern="1200" dirty="0" err="1">
                <a:solidFill>
                  <a:schemeClr val="tx1"/>
                </a:solidFill>
                <a:effectLst/>
                <a:latin typeface="+mn-lt"/>
                <a:ea typeface="+mn-ea"/>
                <a:cs typeface="+mn-cs"/>
              </a:rPr>
              <a:t>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die van </a:t>
            </a:r>
            <a:r>
              <a:rPr lang="en-GB" sz="1200" b="0" i="0" u="none" strike="noStrike" kern="1200" dirty="0" err="1">
                <a:solidFill>
                  <a:schemeClr val="tx1"/>
                </a:solidFill>
                <a:effectLst/>
                <a:latin typeface="+mn-lt"/>
                <a:ea typeface="+mn-ea"/>
                <a:cs typeface="+mn-cs"/>
              </a:rPr>
              <a:t>anderen</a:t>
            </a:r>
            <a:r>
              <a:rPr lang="en-GB" sz="1200" b="0" i="0" u="none" strike="noStrike" kern="1200" dirty="0">
                <a:solidFill>
                  <a:schemeClr val="tx1"/>
                </a:solidFill>
                <a:effectLst/>
                <a:latin typeface="+mn-lt"/>
                <a:ea typeface="+mn-ea"/>
                <a:cs typeface="+mn-cs"/>
              </a:rPr>
              <a:t> op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komen</a:t>
            </a:r>
            <a:r>
              <a:rPr lang="en-GB" sz="1200" b="0" i="0" u="none" strike="noStrike" kern="1200" dirty="0">
                <a:solidFill>
                  <a:schemeClr val="tx1"/>
                </a:solidFill>
                <a:effectLst/>
                <a:latin typeface="+mn-lt"/>
                <a:ea typeface="+mn-ea"/>
                <a:cs typeface="+mn-cs"/>
              </a:rPr>
              <a:t> via </a:t>
            </a:r>
            <a:r>
              <a:rPr lang="en-GB" sz="1200" b="0" i="0" u="none" strike="noStrike" kern="1200" dirty="0" err="1">
                <a:solidFill>
                  <a:schemeClr val="tx1"/>
                </a:solidFill>
                <a:effectLst/>
                <a:latin typeface="+mn-lt"/>
                <a:ea typeface="+mn-ea"/>
                <a:cs typeface="+mn-cs"/>
              </a:rPr>
              <a:t>inspraak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andere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democratische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processen</a:t>
            </a:r>
            <a:r>
              <a:rPr lang="en-GB" sz="1200" b="0" i="0" u="none" strike="noStrike" kern="1200" dirty="0">
                <a:solidFill>
                  <a:schemeClr val="tx1"/>
                </a:solidFill>
                <a:effectLst/>
                <a:latin typeface="+mn-lt"/>
                <a:ea typeface="+mn-ea"/>
                <a:cs typeface="+mn-cs"/>
              </a:rPr>
              <a:t>. En </a:t>
            </a:r>
            <a:r>
              <a:rPr lang="en-GB" sz="1200" b="0" i="0" u="none" strike="noStrike" kern="1200" dirty="0" err="1">
                <a:solidFill>
                  <a:schemeClr val="tx1"/>
                </a:solidFill>
                <a:effectLst/>
                <a:latin typeface="+mn-lt"/>
                <a:ea typeface="+mn-ea"/>
                <a:cs typeface="+mn-cs"/>
              </a:rPr>
              <a:t>bij</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hoe we (</a:t>
            </a:r>
            <a:r>
              <a:rPr lang="en-GB" sz="1200" b="0" i="0" u="none" strike="noStrike" kern="1200" dirty="0" err="1">
                <a:solidFill>
                  <a:schemeClr val="tx1"/>
                </a:solidFill>
                <a:effectLst/>
                <a:latin typeface="+mn-lt"/>
                <a:ea typeface="+mn-ea"/>
                <a:cs typeface="+mn-cs"/>
              </a:rPr>
              <a:t>rechts</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bescherming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vinden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wanneer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druk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komen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staan</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regelrecht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geschonden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worden</a:t>
            </a:r>
            <a:r>
              <a:rPr lang="en-GB" sz="1200" b="0" i="0" u="none" strike="noStrike" kern="1200" dirty="0">
                <a:solidFill>
                  <a:schemeClr val="tx1"/>
                </a:solidFill>
                <a:effectLst/>
                <a:latin typeface="+mn-lt"/>
                <a:ea typeface="+mn-ea"/>
                <a:cs typeface="+mn-cs"/>
              </a:rPr>
              <a:t>.</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Juist </a:t>
            </a:r>
            <a:r>
              <a:rPr lang="en-GB" sz="1200" b="0" i="0" u="none" strike="noStrike" kern="1200" dirty="0" err="1">
                <a:solidFill>
                  <a:schemeClr val="tx1"/>
                </a:solidFill>
                <a:effectLst/>
                <a:latin typeface="+mn-lt"/>
                <a:ea typeface="+mn-ea"/>
                <a:cs typeface="+mn-cs"/>
              </a:rPr>
              <a:t>omdat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al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essentieel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onderdeel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vormen</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onze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dagelijke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opgaven</a:t>
            </a:r>
            <a:r>
              <a:rPr lang="en-GB" sz="1200" b="0" i="0" u="none" strike="noStrike" kern="1200" dirty="0">
                <a:solidFill>
                  <a:schemeClr val="tx1"/>
                </a:solidFill>
                <a:effectLst/>
                <a:latin typeface="+mn-lt"/>
                <a:ea typeface="+mn-ea"/>
                <a:cs typeface="+mn-cs"/>
              </a:rPr>
              <a:t>, is het </a:t>
            </a:r>
            <a:r>
              <a:rPr lang="en-GB" sz="1200" b="0" i="0" u="none" strike="noStrike" kern="1200" dirty="0" err="1">
                <a:solidFill>
                  <a:schemeClr val="tx1"/>
                </a:solidFill>
                <a:effectLst/>
                <a:latin typeface="+mn-lt"/>
                <a:ea typeface="+mn-ea"/>
                <a:cs typeface="+mn-cs"/>
              </a:rPr>
              <a:t>logisch</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burgerschapsopdracht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vanuit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mensenrechtenperspectief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vliegen</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biedt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visie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doel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samenhang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herkenbaarheid</a:t>
            </a:r>
            <a:r>
              <a:rPr lang="en-GB" sz="1200" b="0" i="0" u="none" strike="noStrike" kern="1200" dirty="0">
                <a:solidFill>
                  <a:schemeClr val="tx1"/>
                </a:solidFill>
                <a:effectLst/>
                <a:latin typeface="+mn-lt"/>
                <a:ea typeface="+mn-ea"/>
                <a:cs typeface="+mn-cs"/>
              </a:rPr>
              <a:t>. En het is </a:t>
            </a:r>
            <a:r>
              <a:rPr lang="en-GB" sz="1200" b="0" i="0" u="none" strike="noStrike" kern="1200" dirty="0" err="1">
                <a:solidFill>
                  <a:schemeClr val="tx1"/>
                </a:solidFill>
                <a:effectLst/>
                <a:latin typeface="+mn-lt"/>
                <a:ea typeface="+mn-ea"/>
                <a:cs typeface="+mn-cs"/>
              </a:rPr>
              <a:t>betekenisvol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als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onderwijspersoneel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én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leerlingen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ouders</a:t>
            </a:r>
            <a:r>
              <a:rPr lang="en-GB" sz="1200" b="0" i="0" u="none" strike="noStrike" kern="1200" dirty="0">
                <a:solidFill>
                  <a:schemeClr val="tx1"/>
                </a:solidFill>
                <a:effectLst/>
                <a:latin typeface="+mn-lt"/>
                <a:ea typeface="+mn-ea"/>
                <a:cs typeface="+mn-cs"/>
              </a:rPr>
              <a:t>.</a:t>
            </a:r>
            <a:endParaRPr lang="en-GB" b="0" dirty="0">
              <a:effectLst/>
            </a:endParaRPr>
          </a:p>
          <a:p>
            <a:br>
              <a:rPr lang="en-GB" dirty="0"/>
            </a:br>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7</a:t>
            </a:fld>
            <a:endParaRPr lang="en-NL"/>
          </a:p>
        </p:txBody>
      </p:sp>
    </p:spTree>
    <p:extLst>
      <p:ext uri="{BB962C8B-B14F-4D97-AF65-F5344CB8AC3E}">
        <p14:creationId xmlns:p14="http://schemas.microsoft.com/office/powerpoint/2010/main" val="84657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Kies </a:t>
            </a:r>
            <a:r>
              <a:rPr lang="en-GB" sz="1200" b="0" i="0" u="none" strike="noStrike" kern="1200" dirty="0" err="1">
                <a:solidFill>
                  <a:schemeClr val="tx1"/>
                </a:solidFill>
                <a:effectLst/>
                <a:latin typeface="+mn-lt"/>
                <a:ea typeface="+mn-ea"/>
                <a:cs typeface="+mn-cs"/>
              </a:rPr>
              <a:t>hier</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voorbeelden</a:t>
            </a:r>
            <a:r>
              <a:rPr lang="en-GB" sz="1200" b="0" i="0" u="none" strike="noStrike" kern="1200" dirty="0">
                <a:solidFill>
                  <a:schemeClr val="tx1"/>
                </a:solidFill>
                <a:effectLst/>
                <a:latin typeface="+mn-lt"/>
                <a:ea typeface="+mn-ea"/>
                <a:cs typeface="+mn-cs"/>
              </a:rPr>
              <a:t> die het </a:t>
            </a:r>
            <a:r>
              <a:rPr lang="en-GB" sz="1200" b="0" i="0" u="none" strike="noStrike" kern="1200" dirty="0" err="1">
                <a:solidFill>
                  <a:schemeClr val="tx1"/>
                </a:solidFill>
                <a:effectLst/>
                <a:latin typeface="+mn-lt"/>
                <a:ea typeface="+mn-ea"/>
                <a:cs typeface="+mn-cs"/>
              </a:rPr>
              <a:t>meest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herkenbaar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bij</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jouw</a:t>
            </a:r>
            <a:r>
              <a:rPr lang="en-GB" sz="1200" b="0" i="0" u="none" strike="noStrike" kern="1200" dirty="0">
                <a:solidFill>
                  <a:schemeClr val="tx1"/>
                </a:solidFill>
                <a:effectLst/>
                <a:latin typeface="+mn-lt"/>
                <a:ea typeface="+mn-ea"/>
                <a:cs typeface="+mn-cs"/>
              </a:rPr>
              <a:t> school:</a:t>
            </a:r>
          </a:p>
          <a:p>
            <a:pPr rtl="0"/>
            <a:endParaRPr lang="en-GB" b="0" dirty="0">
              <a:effectLst/>
            </a:endParaRPr>
          </a:p>
          <a:p>
            <a:r>
              <a:rPr lang="en-GB" sz="1200" b="0" i="0" u="sng" kern="1200" dirty="0">
                <a:solidFill>
                  <a:schemeClr val="tx1"/>
                </a:solidFill>
                <a:effectLst/>
                <a:latin typeface="+mn-lt"/>
                <a:ea typeface="+mn-ea"/>
                <a:cs typeface="+mn-cs"/>
              </a:rPr>
              <a:t>Een </a:t>
            </a:r>
            <a:r>
              <a:rPr lang="en-GB" sz="1200" b="0" i="0" u="sng" kern="1200" dirty="0" err="1">
                <a:solidFill>
                  <a:schemeClr val="tx1"/>
                </a:solidFill>
                <a:effectLst/>
                <a:latin typeface="+mn-lt"/>
                <a:ea typeface="+mn-ea"/>
                <a:cs typeface="+mn-cs"/>
              </a:rPr>
              <a:t>leerling</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aanspreken</a:t>
            </a:r>
            <a:r>
              <a:rPr lang="en-GB" sz="1200" b="0" i="0" u="sng" kern="1200" dirty="0">
                <a:solidFill>
                  <a:schemeClr val="tx1"/>
                </a:solidFill>
                <a:effectLst/>
                <a:latin typeface="+mn-lt"/>
                <a:ea typeface="+mn-ea"/>
                <a:cs typeface="+mn-cs"/>
              </a:rPr>
              <a:t> op </a:t>
            </a:r>
            <a:r>
              <a:rPr lang="en-GB" sz="1200" b="0" i="0" u="sng" kern="1200" dirty="0" err="1">
                <a:solidFill>
                  <a:schemeClr val="tx1"/>
                </a:solidFill>
                <a:effectLst/>
                <a:latin typeface="+mn-lt"/>
                <a:ea typeface="+mn-ea"/>
                <a:cs typeface="+mn-cs"/>
              </a:rPr>
              <a:t>een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discriminerende</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opmerking</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2: </a:t>
            </a:r>
            <a:r>
              <a:rPr lang="en-GB" sz="1200" b="0" i="0" kern="1200" dirty="0" err="1">
                <a:solidFill>
                  <a:schemeClr val="tx1"/>
                </a:solidFill>
                <a:effectLst/>
                <a:latin typeface="+mn-lt"/>
                <a:ea typeface="+mn-ea"/>
                <a:cs typeface="+mn-cs"/>
              </a:rPr>
              <a:t>Discriminatieverbod</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rPr>
              <a:t>Een </a:t>
            </a:r>
            <a:r>
              <a:rPr lang="en-GB" sz="1200" b="0" i="0" u="sng" kern="1200" dirty="0" err="1">
                <a:solidFill>
                  <a:schemeClr val="tx1"/>
                </a:solidFill>
                <a:effectLst/>
                <a:latin typeface="+mn-lt"/>
                <a:ea typeface="+mn-ea"/>
                <a:cs typeface="+mn-cs"/>
              </a:rPr>
              <a:t>ontbijt</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voor</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iedereen</a:t>
            </a:r>
            <a:r>
              <a:rPr lang="en-GB" sz="1200" b="0" i="0" u="sng" kern="1200" dirty="0">
                <a:solidFill>
                  <a:schemeClr val="tx1"/>
                </a:solidFill>
                <a:effectLst/>
                <a:latin typeface="+mn-lt"/>
                <a:ea typeface="+mn-ea"/>
                <a:cs typeface="+mn-cs"/>
              </a:rPr>
              <a:t> op school</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27: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a:t>
            </a:r>
            <a:r>
              <a:rPr lang="en-GB" sz="1200" b="0" i="0" kern="1200" dirty="0" err="1">
                <a:solidFill>
                  <a:schemeClr val="tx1"/>
                </a:solidFill>
                <a:effectLst/>
                <a:latin typeface="+mn-lt"/>
                <a:ea typeface="+mn-ea"/>
                <a:cs typeface="+mn-cs"/>
              </a:rPr>
              <a:t>toereikende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levensstandaard</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rPr>
              <a:t>Leren </a:t>
            </a:r>
            <a:r>
              <a:rPr lang="en-GB" sz="1200" b="0" i="0" u="sng" kern="1200" dirty="0" err="1">
                <a:solidFill>
                  <a:schemeClr val="tx1"/>
                </a:solidFill>
                <a:effectLst/>
                <a:latin typeface="+mn-lt"/>
                <a:ea typeface="+mn-ea"/>
                <a:cs typeface="+mn-cs"/>
              </a:rPr>
              <a:t>discussiëren</a:t>
            </a:r>
            <a:r>
              <a:rPr lang="en-GB" sz="1200" b="0" i="0" u="sng" kern="1200" dirty="0">
                <a:solidFill>
                  <a:schemeClr val="tx1"/>
                </a:solidFill>
                <a:effectLst/>
                <a:latin typeface="+mn-lt"/>
                <a:ea typeface="+mn-ea"/>
                <a:cs typeface="+mn-cs"/>
              </a:rPr>
              <a:t> in de </a:t>
            </a:r>
            <a:r>
              <a:rPr lang="en-GB" sz="1200" b="0" i="0" u="sng" kern="1200" dirty="0" err="1">
                <a:solidFill>
                  <a:schemeClr val="tx1"/>
                </a:solidFill>
                <a:effectLst/>
                <a:latin typeface="+mn-lt"/>
                <a:ea typeface="+mn-ea"/>
                <a:cs typeface="+mn-cs"/>
              </a:rPr>
              <a:t>klas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13: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om je </a:t>
            </a:r>
            <a:r>
              <a:rPr lang="en-GB" sz="1200" b="0" i="0" kern="1200" dirty="0" err="1">
                <a:solidFill>
                  <a:schemeClr val="tx1"/>
                </a:solidFill>
                <a:effectLst/>
                <a:latin typeface="+mn-lt"/>
                <a:ea typeface="+mn-ea"/>
                <a:cs typeface="+mn-cs"/>
              </a:rPr>
              <a:t>mening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delen</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Toestemming</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vragen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voor</a:t>
            </a:r>
            <a:r>
              <a:rPr lang="en-GB" sz="1200" b="0" i="0" u="sng" kern="1200" dirty="0">
                <a:solidFill>
                  <a:schemeClr val="tx1"/>
                </a:solidFill>
                <a:effectLst/>
                <a:latin typeface="+mn-lt"/>
                <a:ea typeface="+mn-ea"/>
                <a:cs typeface="+mn-cs"/>
              </a:rPr>
              <a:t> het </a:t>
            </a:r>
            <a:r>
              <a:rPr lang="en-GB" sz="1200" b="0" i="0" u="sng" kern="1200" dirty="0" err="1">
                <a:solidFill>
                  <a:schemeClr val="tx1"/>
                </a:solidFill>
                <a:effectLst/>
                <a:latin typeface="+mn-lt"/>
                <a:ea typeface="+mn-ea"/>
                <a:cs typeface="+mn-cs"/>
              </a:rPr>
              <a:t>maken</a:t>
            </a:r>
            <a:r>
              <a:rPr lang="en-GB" sz="1200" b="0" i="0" u="sng" kern="1200" dirty="0">
                <a:solidFill>
                  <a:schemeClr val="tx1"/>
                </a:solidFill>
                <a:effectLst/>
                <a:latin typeface="+mn-lt"/>
                <a:ea typeface="+mn-ea"/>
                <a:cs typeface="+mn-cs"/>
              </a:rPr>
              <a:t> van </a:t>
            </a:r>
            <a:r>
              <a:rPr lang="en-GB" sz="1200" b="0" i="0" u="sng" kern="1200" dirty="0" err="1">
                <a:solidFill>
                  <a:schemeClr val="tx1"/>
                </a:solidFill>
                <a:effectLst/>
                <a:latin typeface="+mn-lt"/>
                <a:ea typeface="+mn-ea"/>
                <a:cs typeface="+mn-cs"/>
              </a:rPr>
              <a:t>een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foto</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16: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privacy</a:t>
            </a: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Antwoorden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geven</a:t>
            </a:r>
            <a:r>
              <a:rPr lang="en-GB" sz="1200" b="0" i="0" u="sng" kern="1200" dirty="0">
                <a:solidFill>
                  <a:schemeClr val="tx1"/>
                </a:solidFill>
                <a:effectLst/>
                <a:latin typeface="+mn-lt"/>
                <a:ea typeface="+mn-ea"/>
                <a:cs typeface="+mn-cs"/>
              </a:rPr>
              <a:t> op </a:t>
            </a:r>
            <a:r>
              <a:rPr lang="en-GB" sz="1200" b="0" i="0" u="sng" kern="1200" dirty="0" err="1">
                <a:solidFill>
                  <a:schemeClr val="tx1"/>
                </a:solidFill>
                <a:effectLst/>
                <a:latin typeface="+mn-lt"/>
                <a:ea typeface="+mn-ea"/>
                <a:cs typeface="+mn-cs"/>
              </a:rPr>
              <a:t>vragen</a:t>
            </a:r>
            <a:r>
              <a:rPr lang="en-GB" sz="1200" b="0" i="0" u="sng" kern="1200" dirty="0">
                <a:solidFill>
                  <a:schemeClr val="tx1"/>
                </a:solidFill>
                <a:effectLst/>
                <a:latin typeface="+mn-lt"/>
                <a:ea typeface="+mn-ea"/>
                <a:cs typeface="+mn-cs"/>
              </a:rPr>
              <a:t> van </a:t>
            </a:r>
            <a:r>
              <a:rPr lang="en-GB" sz="1200" b="0" i="0" u="sng" kern="1200" dirty="0" err="1">
                <a:solidFill>
                  <a:schemeClr val="tx1"/>
                </a:solidFill>
                <a:effectLst/>
                <a:latin typeface="+mn-lt"/>
                <a:ea typeface="+mn-ea"/>
                <a:cs typeface="+mn-cs"/>
              </a:rPr>
              <a:t>leerlingen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17: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a:t>
            </a:r>
            <a:r>
              <a:rPr lang="en-GB" sz="1200" b="0" i="0" kern="1200" dirty="0" err="1">
                <a:solidFill>
                  <a:schemeClr val="tx1"/>
                </a:solidFill>
                <a:effectLst/>
                <a:latin typeface="+mn-lt"/>
                <a:ea typeface="+mn-ea"/>
                <a:cs typeface="+mn-cs"/>
              </a:rPr>
              <a:t>begrijpelijke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informatie</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Kinderen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opvangen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buiten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schooltijd</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18: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a:t>
            </a:r>
            <a:r>
              <a:rPr lang="en-GB" sz="1200" b="0" i="0" kern="1200" dirty="0" err="1">
                <a:solidFill>
                  <a:schemeClr val="tx1"/>
                </a:solidFill>
                <a:effectLst/>
                <a:latin typeface="+mn-lt"/>
                <a:ea typeface="+mn-ea"/>
                <a:cs typeface="+mn-cs"/>
              </a:rPr>
              <a:t>een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goede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opvoeding</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Meedenken</a:t>
            </a:r>
            <a:r>
              <a:rPr lang="en-GB" sz="1200" b="0" i="0" u="sng" kern="1200" dirty="0">
                <a:solidFill>
                  <a:schemeClr val="tx1"/>
                </a:solidFill>
                <a:effectLst/>
                <a:latin typeface="+mn-lt"/>
                <a:ea typeface="+mn-ea"/>
                <a:cs typeface="+mn-cs"/>
              </a:rPr>
              <a:t> wat </a:t>
            </a:r>
            <a:r>
              <a:rPr lang="en-GB" sz="1200" b="0" i="0" u="sng" kern="1200" dirty="0" err="1">
                <a:solidFill>
                  <a:schemeClr val="tx1"/>
                </a:solidFill>
                <a:effectLst/>
                <a:latin typeface="+mn-lt"/>
                <a:ea typeface="+mn-ea"/>
                <a:cs typeface="+mn-cs"/>
              </a:rPr>
              <a:t>een</a:t>
            </a:r>
            <a:r>
              <a:rPr lang="en-GB" sz="1200" b="0" i="0" u="sng" kern="1200" dirty="0">
                <a:solidFill>
                  <a:schemeClr val="tx1"/>
                </a:solidFill>
                <a:effectLst/>
                <a:latin typeface="+mn-lt"/>
                <a:ea typeface="+mn-ea"/>
                <a:cs typeface="+mn-cs"/>
              </a:rPr>
              <a:t> kind met </a:t>
            </a:r>
            <a:r>
              <a:rPr lang="en-GB" sz="1200" b="0" i="0" u="sng" kern="1200" dirty="0" err="1">
                <a:solidFill>
                  <a:schemeClr val="tx1"/>
                </a:solidFill>
                <a:effectLst/>
                <a:latin typeface="+mn-lt"/>
                <a:ea typeface="+mn-ea"/>
                <a:cs typeface="+mn-cs"/>
              </a:rPr>
              <a:t>een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rolstoel</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nodig</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heeft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23: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extra </a:t>
            </a:r>
            <a:r>
              <a:rPr lang="en-GB" sz="1200" b="0" i="0" kern="1200" dirty="0" err="1">
                <a:solidFill>
                  <a:schemeClr val="tx1"/>
                </a:solidFill>
                <a:effectLst/>
                <a:latin typeface="+mn-lt"/>
                <a:ea typeface="+mn-ea"/>
                <a:cs typeface="+mn-cs"/>
              </a:rPr>
              <a:t>ondersteuning</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Gezonde</a:t>
            </a:r>
            <a:r>
              <a:rPr lang="en-GB" sz="1200" b="0" i="0" u="sng" kern="1200" dirty="0">
                <a:solidFill>
                  <a:schemeClr val="tx1"/>
                </a:solidFill>
                <a:effectLst/>
                <a:latin typeface="+mn-lt"/>
                <a:ea typeface="+mn-ea"/>
                <a:cs typeface="+mn-cs"/>
              </a:rPr>
              <a:t> snacks </a:t>
            </a:r>
            <a:r>
              <a:rPr lang="en-GB" sz="1200" b="0" i="0" u="sng" kern="1200" dirty="0" err="1">
                <a:solidFill>
                  <a:schemeClr val="tx1"/>
                </a:solidFill>
                <a:effectLst/>
                <a:latin typeface="+mn-lt"/>
                <a:ea typeface="+mn-ea"/>
                <a:cs typeface="+mn-cs"/>
              </a:rPr>
              <a:t>verzorgen</a:t>
            </a:r>
            <a:r>
              <a:rPr lang="en-GB" sz="1200" b="0" i="0" u="sng" kern="1200" dirty="0">
                <a:solidFill>
                  <a:schemeClr val="tx1"/>
                </a:solidFill>
                <a:effectLst/>
                <a:latin typeface="+mn-lt"/>
                <a:ea typeface="+mn-ea"/>
                <a:cs typeface="+mn-cs"/>
              </a:rPr>
              <a:t> op school</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24: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a:t>
            </a:r>
            <a:r>
              <a:rPr lang="en-GB" sz="1200" b="0" i="0" kern="1200" dirty="0" err="1">
                <a:solidFill>
                  <a:schemeClr val="tx1"/>
                </a:solidFill>
                <a:effectLst/>
                <a:latin typeface="+mn-lt"/>
                <a:ea typeface="+mn-ea"/>
                <a:cs typeface="+mn-cs"/>
              </a:rPr>
              <a:t>gezondheid</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rPr>
              <a:t>Leren hoe je </a:t>
            </a:r>
            <a:r>
              <a:rPr lang="en-GB" sz="1200" b="0" i="0" u="sng" kern="1200" dirty="0" err="1">
                <a:solidFill>
                  <a:schemeClr val="tx1"/>
                </a:solidFill>
                <a:effectLst/>
                <a:latin typeface="+mn-lt"/>
                <a:ea typeface="+mn-ea"/>
                <a:cs typeface="+mn-cs"/>
              </a:rPr>
              <a:t>respectvol</a:t>
            </a:r>
            <a:r>
              <a:rPr lang="en-GB" sz="1200" b="0" i="0" u="sng" kern="1200" dirty="0">
                <a:solidFill>
                  <a:schemeClr val="tx1"/>
                </a:solidFill>
                <a:effectLst/>
                <a:latin typeface="+mn-lt"/>
                <a:ea typeface="+mn-ea"/>
                <a:cs typeface="+mn-cs"/>
              </a:rPr>
              <a:t> met </a:t>
            </a:r>
            <a:r>
              <a:rPr lang="en-GB" sz="1200" b="0" i="0" u="sng" kern="1200" dirty="0" err="1">
                <a:solidFill>
                  <a:schemeClr val="tx1"/>
                </a:solidFill>
                <a:effectLst/>
                <a:latin typeface="+mn-lt"/>
                <a:ea typeface="+mn-ea"/>
                <a:cs typeface="+mn-cs"/>
              </a:rPr>
              <a:t>elkaar</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omgaat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29: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a:t>
            </a:r>
            <a:r>
              <a:rPr lang="en-GB" sz="1200" b="0" i="0" kern="1200" dirty="0" err="1">
                <a:solidFill>
                  <a:schemeClr val="tx1"/>
                </a:solidFill>
                <a:effectLst/>
                <a:latin typeface="+mn-lt"/>
                <a:ea typeface="+mn-ea"/>
                <a:cs typeface="+mn-cs"/>
              </a:rPr>
              <a:t>ontwikkeling</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rPr>
              <a:t>Een </a:t>
            </a:r>
            <a:r>
              <a:rPr lang="en-GB" sz="1200" b="0" i="0" u="sng" kern="1200" dirty="0" err="1">
                <a:solidFill>
                  <a:schemeClr val="tx1"/>
                </a:solidFill>
                <a:effectLst/>
                <a:latin typeface="+mn-lt"/>
                <a:ea typeface="+mn-ea"/>
                <a:cs typeface="+mn-cs"/>
              </a:rPr>
              <a:t>schoolplein</a:t>
            </a:r>
            <a:r>
              <a:rPr lang="en-GB" sz="1200" b="0" i="0" u="sng" kern="1200" dirty="0">
                <a:solidFill>
                  <a:schemeClr val="tx1"/>
                </a:solidFill>
                <a:effectLst/>
                <a:latin typeface="+mn-lt"/>
                <a:ea typeface="+mn-ea"/>
                <a:cs typeface="+mn-cs"/>
              </a:rPr>
              <a:t> met </a:t>
            </a:r>
            <a:r>
              <a:rPr lang="en-GB" sz="1200" b="0" i="0" u="sng" kern="1200" dirty="0" err="1">
                <a:solidFill>
                  <a:schemeClr val="tx1"/>
                </a:solidFill>
                <a:effectLst/>
                <a:latin typeface="+mn-lt"/>
                <a:ea typeface="+mn-ea"/>
                <a:cs typeface="+mn-cs"/>
              </a:rPr>
              <a:t>allerlei</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manieren</a:t>
            </a:r>
            <a:r>
              <a:rPr lang="en-GB" sz="1200" b="0" i="0" u="sng" kern="1200" dirty="0">
                <a:solidFill>
                  <a:schemeClr val="tx1"/>
                </a:solidFill>
                <a:effectLst/>
                <a:latin typeface="+mn-lt"/>
                <a:ea typeface="+mn-ea"/>
                <a:cs typeface="+mn-cs"/>
              </a:rPr>
              <a:t> om </a:t>
            </a:r>
            <a:r>
              <a:rPr lang="en-GB" sz="1200" b="0" i="0" u="sng" kern="1200" dirty="0" err="1">
                <a:solidFill>
                  <a:schemeClr val="tx1"/>
                </a:solidFill>
                <a:effectLst/>
                <a:latin typeface="+mn-lt"/>
                <a:ea typeface="+mn-ea"/>
                <a:cs typeface="+mn-cs"/>
              </a:rPr>
              <a:t>te</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spelen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31: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a:t>
            </a:r>
            <a:r>
              <a:rPr lang="en-GB" sz="1200" b="0" i="0" kern="1200" dirty="0" err="1">
                <a:solidFill>
                  <a:schemeClr val="tx1"/>
                </a:solidFill>
                <a:effectLst/>
                <a:latin typeface="+mn-lt"/>
                <a:ea typeface="+mn-ea"/>
                <a:cs typeface="+mn-cs"/>
              </a:rPr>
              <a:t>spelen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vrije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tijd</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rPr>
              <a:t>Een </a:t>
            </a:r>
            <a:r>
              <a:rPr lang="en-GB" sz="1200" b="0" i="0" u="sng" kern="1200" dirty="0" err="1">
                <a:solidFill>
                  <a:schemeClr val="tx1"/>
                </a:solidFill>
                <a:effectLst/>
                <a:latin typeface="+mn-lt"/>
                <a:ea typeface="+mn-ea"/>
                <a:cs typeface="+mn-cs"/>
              </a:rPr>
              <a:t>leerling</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aanspreken</a:t>
            </a:r>
            <a:r>
              <a:rPr lang="en-GB" sz="1200" b="0" i="0" u="sng" kern="1200" dirty="0">
                <a:solidFill>
                  <a:schemeClr val="tx1"/>
                </a:solidFill>
                <a:effectLst/>
                <a:latin typeface="+mn-lt"/>
                <a:ea typeface="+mn-ea"/>
                <a:cs typeface="+mn-cs"/>
              </a:rPr>
              <a:t> op </a:t>
            </a:r>
            <a:r>
              <a:rPr lang="en-GB" sz="1200" b="0" i="0" u="sng" kern="1200" dirty="0" err="1">
                <a:solidFill>
                  <a:schemeClr val="tx1"/>
                </a:solidFill>
                <a:effectLst/>
                <a:latin typeface="+mn-lt"/>
                <a:ea typeface="+mn-ea"/>
                <a:cs typeface="+mn-cs"/>
              </a:rPr>
              <a:t>vapen</a:t>
            </a:r>
            <a:r>
              <a:rPr lang="en-GB" sz="1200" b="0" i="0" u="sng" kern="1200" dirty="0">
                <a:solidFill>
                  <a:schemeClr val="tx1"/>
                </a:solidFill>
                <a:effectLst/>
                <a:latin typeface="+mn-lt"/>
                <a:ea typeface="+mn-ea"/>
                <a:cs typeface="+mn-cs"/>
              </a:rPr>
              <a:t> op het plein of in de </a:t>
            </a:r>
            <a:r>
              <a:rPr lang="en-GB" sz="1200" b="0" i="0" u="sng" kern="1200" dirty="0" err="1">
                <a:solidFill>
                  <a:schemeClr val="tx1"/>
                </a:solidFill>
                <a:effectLst/>
                <a:latin typeface="+mn-lt"/>
                <a:ea typeface="+mn-ea"/>
                <a:cs typeface="+mn-cs"/>
              </a:rPr>
              <a:t>wcs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33: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a:t>
            </a:r>
            <a:r>
              <a:rPr lang="en-GB" sz="1200" b="0" i="0" kern="1200" dirty="0" err="1">
                <a:solidFill>
                  <a:schemeClr val="tx1"/>
                </a:solidFill>
                <a:effectLst/>
                <a:latin typeface="+mn-lt"/>
                <a:ea typeface="+mn-ea"/>
                <a:cs typeface="+mn-cs"/>
              </a:rPr>
              <a:t>bescherming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tegen</a:t>
            </a:r>
            <a:r>
              <a:rPr lang="en-GB" sz="1200" b="0" i="0" kern="1200" dirty="0">
                <a:solidFill>
                  <a:schemeClr val="tx1"/>
                </a:solidFill>
                <a:effectLst/>
                <a:latin typeface="+mn-lt"/>
                <a:ea typeface="+mn-ea"/>
                <a:cs typeface="+mn-cs"/>
              </a:rPr>
              <a:t> drugs</a:t>
            </a: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Passend</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onderwijs</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voor</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ieder</a:t>
            </a:r>
            <a:r>
              <a:rPr lang="en-GB" sz="1200" b="0" i="0" u="sng" kern="1200" dirty="0">
                <a:solidFill>
                  <a:schemeClr val="tx1"/>
                </a:solidFill>
                <a:effectLst/>
                <a:latin typeface="+mn-lt"/>
                <a:ea typeface="+mn-ea"/>
                <a:cs typeface="+mn-cs"/>
              </a:rPr>
              <a:t> kind</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24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a:t>
            </a:r>
            <a:r>
              <a:rPr lang="en-GB" sz="1200" b="0" i="0" kern="1200" dirty="0" err="1">
                <a:solidFill>
                  <a:schemeClr val="tx1"/>
                </a:solidFill>
                <a:effectLst/>
                <a:latin typeface="+mn-lt"/>
                <a:ea typeface="+mn-ea"/>
                <a:cs typeface="+mn-cs"/>
              </a:rPr>
              <a:t>hoogwaardig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inclusief</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onderwijs</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Seksuele</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voorlichting</a:t>
            </a:r>
            <a:r>
              <a:rPr lang="en-GB" sz="1200" b="0" i="0" u="sng" kern="1200" dirty="0">
                <a:solidFill>
                  <a:schemeClr val="tx1"/>
                </a:solidFill>
                <a:effectLst/>
                <a:latin typeface="+mn-lt"/>
                <a:ea typeface="+mn-ea"/>
                <a:cs typeface="+mn-cs"/>
              </a:rPr>
              <a:t> op school</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19: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a:t>
            </a:r>
            <a:r>
              <a:rPr lang="en-GB" sz="1200" b="0" i="0" kern="1200" dirty="0" err="1">
                <a:solidFill>
                  <a:schemeClr val="tx1"/>
                </a:solidFill>
                <a:effectLst/>
                <a:latin typeface="+mn-lt"/>
                <a:ea typeface="+mn-ea"/>
                <a:cs typeface="+mn-cs"/>
              </a:rPr>
              <a:t>bescherming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seksueel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geweld</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Leerlingenbetrokkenheid</a:t>
            </a:r>
            <a:r>
              <a:rPr lang="en-GB" sz="1200" b="0" i="0" u="sng" kern="1200" dirty="0">
                <a:solidFill>
                  <a:schemeClr val="tx1"/>
                </a:solidFill>
                <a:effectLst/>
                <a:latin typeface="+mn-lt"/>
                <a:ea typeface="+mn-ea"/>
                <a:cs typeface="+mn-cs"/>
              </a:rPr>
              <a:t> via </a:t>
            </a:r>
            <a:r>
              <a:rPr lang="en-GB" sz="1200" b="0" i="0" u="sng" kern="1200" dirty="0" err="1">
                <a:solidFill>
                  <a:schemeClr val="tx1"/>
                </a:solidFill>
                <a:effectLst/>
                <a:latin typeface="+mn-lt"/>
                <a:ea typeface="+mn-ea"/>
                <a:cs typeface="+mn-cs"/>
              </a:rPr>
              <a:t>leerlingenraad</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en</a:t>
            </a:r>
            <a:r>
              <a:rPr lang="en-GB" sz="1200" b="0" i="0" u="sng" kern="1200" dirty="0">
                <a:solidFill>
                  <a:schemeClr val="tx1"/>
                </a:solidFill>
                <a:effectLst/>
                <a:latin typeface="+mn-lt"/>
                <a:ea typeface="+mn-ea"/>
                <a:cs typeface="+mn-cs"/>
              </a:rPr>
              <a:t> MR</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12: Recht op </a:t>
            </a:r>
            <a:r>
              <a:rPr lang="en-GB" sz="1200" b="0" i="0" kern="1200" dirty="0" err="1">
                <a:solidFill>
                  <a:schemeClr val="tx1"/>
                </a:solidFill>
                <a:effectLst/>
                <a:latin typeface="+mn-lt"/>
                <a:ea typeface="+mn-ea"/>
                <a:cs typeface="+mn-cs"/>
              </a:rPr>
              <a:t>participatie</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Kinderen</a:t>
            </a:r>
            <a:r>
              <a:rPr lang="en-GB" sz="1200" b="0" i="0" u="sng" kern="1200" dirty="0">
                <a:solidFill>
                  <a:schemeClr val="tx1"/>
                </a:solidFill>
                <a:effectLst/>
                <a:latin typeface="+mn-lt"/>
                <a:ea typeface="+mn-ea"/>
                <a:cs typeface="+mn-cs"/>
              </a:rPr>
              <a:t> die </a:t>
            </a:r>
            <a:r>
              <a:rPr lang="en-GB" sz="1200" b="0" i="0" u="sng" kern="1200" dirty="0" err="1">
                <a:solidFill>
                  <a:schemeClr val="tx1"/>
                </a:solidFill>
                <a:effectLst/>
                <a:latin typeface="+mn-lt"/>
                <a:ea typeface="+mn-ea"/>
                <a:cs typeface="+mn-cs"/>
              </a:rPr>
              <a:t>mogen</a:t>
            </a:r>
            <a:r>
              <a:rPr lang="en-GB" sz="1200" b="0" i="0" u="sng" kern="1200" dirty="0">
                <a:solidFill>
                  <a:schemeClr val="tx1"/>
                </a:solidFill>
                <a:effectLst/>
                <a:latin typeface="+mn-lt"/>
                <a:ea typeface="+mn-ea"/>
                <a:cs typeface="+mn-cs"/>
              </a:rPr>
              <a:t> bidden op school</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14: </a:t>
            </a:r>
            <a:r>
              <a:rPr lang="en-GB" sz="1200" b="0" i="0" kern="1200" dirty="0" err="1">
                <a:solidFill>
                  <a:schemeClr val="tx1"/>
                </a:solidFill>
                <a:effectLst/>
                <a:latin typeface="+mn-lt"/>
                <a:ea typeface="+mn-ea"/>
                <a:cs typeface="+mn-cs"/>
              </a:rPr>
              <a:t>Vrijheid</a:t>
            </a:r>
            <a:r>
              <a:rPr lang="en-GB" sz="1200" b="0" i="0" kern="1200" dirty="0">
                <a:solidFill>
                  <a:schemeClr val="tx1"/>
                </a:solidFill>
                <a:effectLst/>
                <a:latin typeface="+mn-lt"/>
                <a:ea typeface="+mn-ea"/>
                <a:cs typeface="+mn-cs"/>
              </a:rPr>
              <a:t> van </a:t>
            </a:r>
            <a:r>
              <a:rPr lang="en-GB" sz="1200" b="0" i="0" kern="1200" dirty="0" err="1">
                <a:solidFill>
                  <a:schemeClr val="tx1"/>
                </a:solidFill>
                <a:effectLst/>
                <a:latin typeface="+mn-lt"/>
                <a:ea typeface="+mn-ea"/>
                <a:cs typeface="+mn-cs"/>
              </a:rPr>
              <a:t>godsdienst</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Kinderen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mogen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hun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thuis</a:t>
            </a:r>
            <a:r>
              <a:rPr lang="en-GB" sz="1200" b="0" i="0" u="sng" kern="1200" dirty="0">
                <a:solidFill>
                  <a:schemeClr val="tx1"/>
                </a:solidFill>
                <a:effectLst/>
                <a:latin typeface="+mn-lt"/>
                <a:ea typeface="+mn-ea"/>
                <a:cs typeface="+mn-cs"/>
              </a:rPr>
              <a:t>)taal </a:t>
            </a:r>
            <a:r>
              <a:rPr lang="en-GB" sz="1200" b="0" i="0" u="sng" kern="1200" dirty="0" err="1">
                <a:solidFill>
                  <a:schemeClr val="tx1"/>
                </a:solidFill>
                <a:effectLst/>
                <a:latin typeface="+mn-lt"/>
                <a:ea typeface="+mn-ea"/>
                <a:cs typeface="+mn-cs"/>
              </a:rPr>
              <a:t>gebruiken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Artikel 30: </a:t>
            </a:r>
            <a:r>
              <a:rPr lang="en-GB" sz="1200" b="0" i="0" kern="1200" dirty="0" err="1">
                <a:solidFill>
                  <a:schemeClr val="tx1"/>
                </a:solidFill>
                <a:effectLst/>
                <a:latin typeface="+mn-lt"/>
                <a:ea typeface="+mn-ea"/>
                <a:cs typeface="+mn-cs"/>
              </a:rPr>
              <a:t>recht</a:t>
            </a:r>
            <a:r>
              <a:rPr lang="en-GB" sz="1200" b="0" i="0" kern="1200" dirty="0">
                <a:solidFill>
                  <a:schemeClr val="tx1"/>
                </a:solidFill>
                <a:effectLst/>
                <a:latin typeface="+mn-lt"/>
                <a:ea typeface="+mn-ea"/>
                <a:cs typeface="+mn-cs"/>
              </a:rPr>
              <a:t> op eigen taal, </a:t>
            </a:r>
            <a:r>
              <a:rPr lang="en-GB" sz="1200" b="0" i="0" kern="1200" dirty="0" err="1">
                <a:solidFill>
                  <a:schemeClr val="tx1"/>
                </a:solidFill>
                <a:effectLst/>
                <a:latin typeface="+mn-lt"/>
                <a:ea typeface="+mn-ea"/>
                <a:cs typeface="+mn-cs"/>
              </a:rPr>
              <a:t>cultuur</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identiteit</a:t>
            </a:r>
            <a:endParaRPr lang="en-GB" sz="1200" b="0" i="0" kern="1200" dirty="0">
              <a:solidFill>
                <a:schemeClr val="tx1"/>
              </a:solidFill>
              <a:effectLst/>
              <a:latin typeface="+mn-lt"/>
              <a:ea typeface="+mn-ea"/>
              <a:cs typeface="+mn-cs"/>
            </a:endParaRPr>
          </a:p>
          <a:p>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Optreden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tegen</a:t>
            </a:r>
            <a:r>
              <a:rPr lang="en-GB" sz="1200" b="0" i="0" u="sng" kern="1200" dirty="0">
                <a:solidFill>
                  <a:schemeClr val="tx1"/>
                </a:solidFill>
                <a:effectLst/>
                <a:latin typeface="+mn-lt"/>
                <a:ea typeface="+mn-ea"/>
                <a:cs typeface="+mn-cs"/>
              </a:rPr>
              <a:t> </a:t>
            </a:r>
            <a:r>
              <a:rPr lang="en-GB" sz="1200" b="0" i="0" u="sng" kern="1200" dirty="0" err="1">
                <a:solidFill>
                  <a:schemeClr val="tx1"/>
                </a:solidFill>
                <a:effectLst/>
                <a:latin typeface="+mn-lt"/>
                <a:ea typeface="+mn-ea"/>
                <a:cs typeface="+mn-cs"/>
              </a:rPr>
              <a:t>pesten</a:t>
            </a:r>
            <a:r>
              <a:rPr lang="en-GB" sz="1200" b="0" i="0" u="sng" kern="1200" dirty="0">
                <a:solidFill>
                  <a:schemeClr val="tx1"/>
                </a:solidFill>
                <a:effectLst/>
                <a:latin typeface="+mn-lt"/>
                <a:ea typeface="+mn-ea"/>
                <a:cs typeface="+mn-cs"/>
              </a:rPr>
              <a:t> op school</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Art. 19: Recht op </a:t>
            </a:r>
            <a:r>
              <a:rPr lang="en-GB" sz="1200" b="0" i="0" kern="1200" dirty="0" err="1">
                <a:solidFill>
                  <a:schemeClr val="tx1"/>
                </a:solidFill>
                <a:effectLst/>
                <a:latin typeface="+mn-lt"/>
                <a:ea typeface="+mn-ea"/>
                <a:cs typeface="+mn-cs"/>
              </a:rPr>
              <a:t>bescherming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tegen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geweld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mishandeling</a:t>
            </a:r>
            <a:endParaRPr lang="en-GB" sz="1200" b="0" i="0" kern="1200" dirty="0">
              <a:solidFill>
                <a:schemeClr val="tx1"/>
              </a:solidFill>
              <a:effectLst/>
              <a:latin typeface="+mn-lt"/>
              <a:ea typeface="+mn-ea"/>
              <a:cs typeface="+mn-cs"/>
            </a:endParaRPr>
          </a:p>
          <a:p>
            <a:pPr rtl="0"/>
            <a:br>
              <a:rPr lang="en-GB" b="0" dirty="0">
                <a:effectLst/>
              </a:rPr>
            </a:br>
            <a:r>
              <a:rPr lang="en-GB" sz="1200" b="0" i="0" u="none" strike="noStrike" kern="1200" dirty="0" err="1">
                <a:solidFill>
                  <a:schemeClr val="tx1"/>
                </a:solidFill>
                <a:effectLst/>
                <a:latin typeface="+mn-lt"/>
                <a:ea typeface="+mn-ea"/>
                <a:cs typeface="+mn-cs"/>
              </a:rPr>
              <a:t>Vul</a:t>
            </a:r>
            <a:r>
              <a:rPr lang="en-GB" sz="1200" b="0" i="0" u="none" strike="noStrike" kern="1200" dirty="0">
                <a:solidFill>
                  <a:schemeClr val="tx1"/>
                </a:solidFill>
                <a:effectLst/>
                <a:latin typeface="+mn-lt"/>
                <a:ea typeface="+mn-ea"/>
                <a:cs typeface="+mn-cs"/>
              </a:rPr>
              <a:t> ze in in </a:t>
            </a:r>
            <a:r>
              <a:rPr lang="en-GB" sz="1200" b="0" i="0" u="none" strike="noStrike" kern="1200" dirty="0" err="1">
                <a:solidFill>
                  <a:schemeClr val="tx1"/>
                </a:solidFill>
                <a:effectLst/>
                <a:latin typeface="+mn-lt"/>
                <a:ea typeface="+mn-ea"/>
                <a:cs typeface="+mn-cs"/>
              </a:rPr>
              <a:t>één</a:t>
            </a:r>
            <a:r>
              <a:rPr lang="en-GB" sz="1200" b="0" i="0" u="none" strike="noStrike" kern="1200" dirty="0">
                <a:solidFill>
                  <a:schemeClr val="tx1"/>
                </a:solidFill>
                <a:effectLst/>
                <a:latin typeface="+mn-lt"/>
                <a:ea typeface="+mn-ea"/>
                <a:cs typeface="+mn-cs"/>
              </a:rPr>
              <a:t> van de </a:t>
            </a:r>
            <a:r>
              <a:rPr lang="en-GB" sz="1200" b="0" i="0" u="none" strike="noStrike" kern="1200" dirty="0" err="1">
                <a:solidFill>
                  <a:schemeClr val="tx1"/>
                </a:solidFill>
                <a:effectLst/>
                <a:latin typeface="+mn-lt"/>
                <a:ea typeface="+mn-ea"/>
                <a:cs typeface="+mn-cs"/>
              </a:rPr>
              <a:t>zes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vlakken</a:t>
            </a:r>
            <a:r>
              <a:rPr lang="en-GB" sz="1200" b="0" i="0" u="none" strike="noStrike" kern="1200" dirty="0">
                <a:solidFill>
                  <a:schemeClr val="tx1"/>
                </a:solidFill>
                <a:effectLst/>
                <a:latin typeface="+mn-lt"/>
                <a:ea typeface="+mn-ea"/>
                <a:cs typeface="+mn-cs"/>
              </a:rPr>
              <a:t> op de slide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haal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herkenbare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situaties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die </a:t>
            </a:r>
            <a:r>
              <a:rPr lang="en-GB" sz="1200" b="0" i="0" u="none" strike="noStrike" kern="1200" dirty="0" err="1">
                <a:solidFill>
                  <a:schemeClr val="tx1"/>
                </a:solidFill>
                <a:effectLst/>
                <a:latin typeface="+mn-lt"/>
                <a:ea typeface="+mn-ea"/>
                <a:cs typeface="+mn-cs"/>
              </a:rPr>
              <a:t>deze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voorbeelden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uitlichten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Vraag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ook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het team of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situaties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herkennen</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kansen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zien</a:t>
            </a:r>
            <a:r>
              <a:rPr lang="en-GB" sz="1200" b="0" i="0" u="none" strike="noStrike" kern="1200" dirty="0">
                <a:solidFill>
                  <a:schemeClr val="tx1"/>
                </a:solidFill>
                <a:effectLst/>
                <a:latin typeface="+mn-lt"/>
                <a:ea typeface="+mn-ea"/>
                <a:cs typeface="+mn-cs"/>
              </a:rPr>
              <a:t>. Voor </a:t>
            </a:r>
            <a:r>
              <a:rPr lang="en-GB" sz="1200" b="0" i="0" u="none" strike="noStrike" kern="1200" dirty="0" err="1">
                <a:solidFill>
                  <a:schemeClr val="tx1"/>
                </a:solidFill>
                <a:effectLst/>
                <a:latin typeface="+mn-lt"/>
                <a:ea typeface="+mn-ea"/>
                <a:cs typeface="+mn-cs"/>
              </a:rPr>
              <a:t>zoveel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mogelijk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collega’s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toegankelijk</a:t>
            </a:r>
            <a:r>
              <a:rPr lang="en-GB" sz="1200" b="0" i="0" u="none" strike="noStrike" kern="1200" dirty="0">
                <a:solidFill>
                  <a:schemeClr val="tx1"/>
                </a:solidFill>
                <a:effectLst/>
                <a:latin typeface="+mn-lt"/>
                <a:ea typeface="+mn-ea"/>
                <a:cs typeface="+mn-cs"/>
              </a:rPr>
              <a:t>.</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Als je </a:t>
            </a:r>
            <a:r>
              <a:rPr lang="en-GB" sz="1200" b="0" i="0" u="none" strike="noStrike" kern="1200" dirty="0" err="1">
                <a:solidFill>
                  <a:schemeClr val="tx1"/>
                </a:solidFill>
                <a:effectLst/>
                <a:latin typeface="+mn-lt"/>
                <a:ea typeface="+mn-ea"/>
                <a:cs typeface="+mn-cs"/>
              </a:rPr>
              <a:t>meer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voorbeelden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zoekt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bekijk</a:t>
            </a:r>
            <a:r>
              <a:rPr lang="en-GB" sz="1200" b="0" i="0" u="none" strike="noStrike" kern="1200" dirty="0">
                <a:solidFill>
                  <a:schemeClr val="tx1"/>
                </a:solidFill>
                <a:effectLst/>
                <a:latin typeface="+mn-lt"/>
                <a:ea typeface="+mn-ea"/>
                <a:cs typeface="+mn-cs"/>
              </a:rPr>
              <a:t> dan de </a:t>
            </a:r>
            <a:r>
              <a:rPr lang="en-GB" sz="1200" b="0" i="0" u="none" strike="noStrike" kern="1200" dirty="0" err="1">
                <a:solidFill>
                  <a:schemeClr val="tx1"/>
                </a:solidFill>
                <a:effectLst/>
                <a:latin typeface="+mn-lt"/>
                <a:ea typeface="+mn-ea"/>
                <a:cs typeface="+mn-cs"/>
              </a:rPr>
              <a:t>kinderrechten</a:t>
            </a:r>
            <a:r>
              <a:rPr lang="en-GB" sz="1200" b="0" i="0" u="none" strike="noStrike" kern="1200" dirty="0">
                <a:solidFill>
                  <a:schemeClr val="tx1"/>
                </a:solidFill>
                <a:effectLst/>
                <a:latin typeface="+mn-lt"/>
                <a:ea typeface="+mn-ea"/>
                <a:cs typeface="+mn-cs"/>
              </a:rPr>
              <a:t>: </a:t>
            </a:r>
            <a:r>
              <a:rPr lang="en-GB" sz="1200" b="0" i="0" u="sng" strike="noStrike" kern="1200" dirty="0">
                <a:solidFill>
                  <a:schemeClr val="tx1"/>
                </a:solidFill>
                <a:effectLst/>
                <a:latin typeface="+mn-lt"/>
                <a:ea typeface="+mn-ea"/>
                <a:cs typeface="+mn-cs"/>
                <a:hlinkClick r:id="rId3"/>
              </a:rPr>
              <a:t>Internationaal Verdrag inzake de Rechten van het Kind - Kinderrechten.nl</a:t>
            </a:r>
            <a:r>
              <a:rPr lang="en-GB" sz="1200" b="0" i="0" u="none" strike="noStrike" kern="1200" dirty="0">
                <a:solidFill>
                  <a:schemeClr val="tx1"/>
                </a:solidFill>
                <a:effectLst/>
                <a:latin typeface="+mn-lt"/>
                <a:ea typeface="+mn-ea"/>
                <a:cs typeface="+mn-cs"/>
              </a:rPr>
              <a:t> </a:t>
            </a:r>
            <a:endParaRPr lang="en-GB" b="0" dirty="0">
              <a:effectLst/>
            </a:endParaRPr>
          </a:p>
          <a:p>
            <a:br>
              <a:rPr lang="en-GB" dirty="0"/>
            </a:br>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8</a:t>
            </a:fld>
            <a:endParaRPr lang="en-NL"/>
          </a:p>
        </p:txBody>
      </p:sp>
    </p:spTree>
    <p:extLst>
      <p:ext uri="{BB962C8B-B14F-4D97-AF65-F5344CB8AC3E}">
        <p14:creationId xmlns:p14="http://schemas.microsoft.com/office/powerpoint/2010/main" val="72690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err="1">
                <a:solidFill>
                  <a:schemeClr val="tx1"/>
                </a:solidFill>
                <a:effectLst/>
                <a:latin typeface="+mn-lt"/>
                <a:ea typeface="+mn-ea"/>
                <a:cs typeface="+mn-cs"/>
              </a:rPr>
              <a:t>Aanvulling</a:t>
            </a:r>
            <a:r>
              <a:rPr lang="en-GB" sz="1200" b="0" i="0" u="none" strike="noStrike" kern="1200" dirty="0">
                <a:solidFill>
                  <a:schemeClr val="tx1"/>
                </a:solidFill>
                <a:effectLst/>
                <a:latin typeface="+mn-lt"/>
                <a:ea typeface="+mn-ea"/>
                <a:cs typeface="+mn-cs"/>
              </a:rPr>
              <a:t>: Een school die </a:t>
            </a:r>
            <a:r>
              <a:rPr lang="en-GB" sz="1200" b="0" i="0" u="none" strike="noStrike" kern="1200" dirty="0" err="1">
                <a:solidFill>
                  <a:schemeClr val="tx1"/>
                </a:solidFill>
                <a:effectLst/>
                <a:latin typeface="+mn-lt"/>
                <a:ea typeface="+mn-ea"/>
                <a:cs typeface="+mn-cs"/>
              </a:rPr>
              <a:t>structureel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aandacht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besteedt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realiseert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daarmee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belangrijke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onderwijsdoelen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zoals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goed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inclusief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onderwijs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socialisatie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subjectivatie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persoonsvorming</a:t>
            </a:r>
            <a:r>
              <a:rPr lang="en-GB" sz="1200" b="0" i="0" u="none" strike="noStrike" kern="1200" dirty="0">
                <a:solidFill>
                  <a:schemeClr val="tx1"/>
                </a:solidFill>
                <a:effectLst/>
                <a:latin typeface="+mn-lt"/>
                <a:ea typeface="+mn-ea"/>
                <a:cs typeface="+mn-cs"/>
              </a:rPr>
              <a:t>. Met de </a:t>
            </a:r>
            <a:r>
              <a:rPr lang="en-GB" sz="1200" b="0" i="0" u="none" strike="noStrike" kern="1200" dirty="0" err="1">
                <a:solidFill>
                  <a:schemeClr val="tx1"/>
                </a:solidFill>
                <a:effectLst/>
                <a:latin typeface="+mn-lt"/>
                <a:ea typeface="+mn-ea"/>
                <a:cs typeface="+mn-cs"/>
              </a:rPr>
              <a:t>RechtVaardig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aanpak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werken</a:t>
            </a:r>
            <a:r>
              <a:rPr lang="en-GB" sz="1200" b="0" i="0" u="none" strike="noStrike" kern="1200" dirty="0">
                <a:solidFill>
                  <a:schemeClr val="tx1"/>
                </a:solidFill>
                <a:effectLst/>
                <a:latin typeface="+mn-lt"/>
                <a:ea typeface="+mn-ea"/>
                <a:cs typeface="+mn-cs"/>
              </a:rPr>
              <a:t> we </a:t>
            </a:r>
            <a:r>
              <a:rPr lang="en-GB" sz="1200" b="0" i="0" u="none" strike="noStrike" kern="1200" dirty="0" err="1">
                <a:solidFill>
                  <a:schemeClr val="tx1"/>
                </a:solidFill>
                <a:effectLst/>
                <a:latin typeface="+mn-lt"/>
                <a:ea typeface="+mn-ea"/>
                <a:cs typeface="+mn-cs"/>
              </a:rPr>
              <a:t>dus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meer</a:t>
            </a:r>
            <a:r>
              <a:rPr lang="en-GB" sz="1200" b="0" i="0" u="none" strike="noStrike" kern="1200" dirty="0">
                <a:solidFill>
                  <a:schemeClr val="tx1"/>
                </a:solidFill>
                <a:effectLst/>
                <a:latin typeface="+mn-lt"/>
                <a:ea typeface="+mn-ea"/>
                <a:cs typeface="+mn-cs"/>
              </a:rPr>
              <a:t> dan </a:t>
            </a:r>
            <a:r>
              <a:rPr lang="en-GB" sz="1200" b="0" i="0" u="none" strike="noStrike" kern="1200" dirty="0" err="1">
                <a:solidFill>
                  <a:schemeClr val="tx1"/>
                </a:solidFill>
                <a:effectLst/>
                <a:latin typeface="+mn-lt"/>
                <a:ea typeface="+mn-ea"/>
                <a:cs typeface="+mn-cs"/>
              </a:rPr>
              <a:t>alleen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We </a:t>
            </a:r>
            <a:r>
              <a:rPr lang="en-GB" sz="1200" b="0" i="0" u="none" strike="noStrike" kern="1200" dirty="0" err="1">
                <a:solidFill>
                  <a:schemeClr val="tx1"/>
                </a:solidFill>
                <a:effectLst/>
                <a:latin typeface="+mn-lt"/>
                <a:ea typeface="+mn-ea"/>
                <a:cs typeface="+mn-cs"/>
              </a:rPr>
              <a:t>helpen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onze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leerlingen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echt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verder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bouwen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samen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RechtVaardige</a:t>
            </a:r>
            <a:r>
              <a:rPr lang="en-GB" sz="1200" b="0" i="0" u="none" strike="noStrike" kern="1200" dirty="0">
                <a:solidFill>
                  <a:schemeClr val="tx1"/>
                </a:solidFill>
                <a:effectLst/>
                <a:latin typeface="+mn-lt"/>
                <a:ea typeface="+mn-ea"/>
                <a:cs typeface="+mn-cs"/>
              </a:rPr>
              <a:t> school.</a:t>
            </a:r>
            <a:endParaRPr lang="en-GB" b="0" dirty="0">
              <a:effectLst/>
            </a:endParaRPr>
          </a:p>
          <a:p>
            <a:pPr rtl="0"/>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universeel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Daarmee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vormen</a:t>
            </a:r>
            <a:r>
              <a:rPr lang="en-GB" sz="1200" b="0" i="0" u="none" strike="noStrike" kern="1200" dirty="0">
                <a:solidFill>
                  <a:schemeClr val="tx1"/>
                </a:solidFill>
                <a:effectLst/>
                <a:latin typeface="+mn-lt"/>
                <a:ea typeface="+mn-ea"/>
                <a:cs typeface="+mn-cs"/>
              </a:rPr>
              <a:t> ze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gemeenschappelijke</a:t>
            </a:r>
            <a:r>
              <a:rPr lang="en-GB" sz="1200" b="0" i="0" u="none" strike="noStrike" kern="1200" dirty="0">
                <a:solidFill>
                  <a:schemeClr val="tx1"/>
                </a:solidFill>
                <a:effectLst/>
                <a:latin typeface="+mn-lt"/>
                <a:ea typeface="+mn-ea"/>
                <a:cs typeface="+mn-cs"/>
              </a:rPr>
              <a:t> basis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vrij</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veilig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samenleven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jezelf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mogen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waardig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leven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je zo </a:t>
            </a:r>
            <a:r>
              <a:rPr lang="en-GB" sz="1200" b="0" i="0" u="none" strike="noStrike" kern="1200" dirty="0" err="1">
                <a:solidFill>
                  <a:schemeClr val="tx1"/>
                </a:solidFill>
                <a:effectLst/>
                <a:latin typeface="+mn-lt"/>
                <a:ea typeface="+mn-ea"/>
                <a:cs typeface="+mn-cs"/>
              </a:rPr>
              <a:t>optimaal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kunnen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ontwikkelen</a:t>
            </a:r>
            <a:r>
              <a:rPr lang="en-GB" sz="1200" b="0" i="0" u="none" strike="noStrike" kern="1200" dirty="0">
                <a:solidFill>
                  <a:schemeClr val="tx1"/>
                </a:solidFill>
                <a:effectLst/>
                <a:latin typeface="+mn-lt"/>
                <a:ea typeface="+mn-ea"/>
                <a:cs typeface="+mn-cs"/>
              </a:rPr>
              <a:t>. Een </a:t>
            </a:r>
            <a:r>
              <a:rPr lang="en-GB" sz="1200" b="0" i="0" u="none" strike="noStrike" kern="1200" dirty="0" err="1">
                <a:solidFill>
                  <a:schemeClr val="tx1"/>
                </a:solidFill>
                <a:effectLst/>
                <a:latin typeface="+mn-lt"/>
                <a:ea typeface="+mn-ea"/>
                <a:cs typeface="+mn-cs"/>
              </a:rPr>
              <a:t>ijzersterke</a:t>
            </a:r>
            <a:r>
              <a:rPr lang="en-GB" sz="1200" b="0" i="0" u="none" strike="noStrike" kern="1200" dirty="0">
                <a:solidFill>
                  <a:schemeClr val="tx1"/>
                </a:solidFill>
                <a:effectLst/>
                <a:latin typeface="+mn-lt"/>
                <a:ea typeface="+mn-ea"/>
                <a:cs typeface="+mn-cs"/>
              </a:rPr>
              <a:t> basis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iedere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leerling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student,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mooi</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vertrekpunt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gezamenlijk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oplossen</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uitdagingen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meningsverschillen</a:t>
            </a:r>
            <a:endParaRPr lang="en-GB" b="0" dirty="0">
              <a:effectLst/>
            </a:endParaRPr>
          </a:p>
          <a:p>
            <a:pPr rtl="0"/>
            <a:r>
              <a:rPr lang="en-GB" sz="1200" b="0" i="0" u="none" strike="noStrike" kern="1200" dirty="0">
                <a:solidFill>
                  <a:schemeClr val="tx1"/>
                </a:solidFill>
                <a:effectLst/>
                <a:latin typeface="+mn-lt"/>
                <a:ea typeface="+mn-ea"/>
                <a:cs typeface="+mn-cs"/>
              </a:rPr>
              <a:t>Door </a:t>
            </a: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als</a:t>
            </a:r>
            <a:r>
              <a:rPr lang="en-GB" sz="1200" b="0" i="0" u="none" strike="noStrike" kern="1200" dirty="0">
                <a:solidFill>
                  <a:schemeClr val="tx1"/>
                </a:solidFill>
                <a:effectLst/>
                <a:latin typeface="+mn-lt"/>
                <a:ea typeface="+mn-ea"/>
                <a:cs typeface="+mn-cs"/>
              </a:rPr>
              <a:t> basis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nemen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creëer</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samenhang</a:t>
            </a:r>
            <a:r>
              <a:rPr lang="en-GB" sz="1200" b="0" i="0" u="none" strike="noStrike" kern="1200" dirty="0">
                <a:solidFill>
                  <a:schemeClr val="tx1"/>
                </a:solidFill>
                <a:effectLst/>
                <a:latin typeface="+mn-lt"/>
                <a:ea typeface="+mn-ea"/>
                <a:cs typeface="+mn-cs"/>
              </a:rPr>
              <a:t> in je </a:t>
            </a:r>
            <a:r>
              <a:rPr lang="en-GB" sz="1200" b="0" i="0" u="none" strike="noStrike" kern="1200" dirty="0" err="1">
                <a:solidFill>
                  <a:schemeClr val="tx1"/>
                </a:solidFill>
                <a:effectLst/>
                <a:latin typeface="+mn-lt"/>
                <a:ea typeface="+mn-ea"/>
                <a:cs typeface="+mn-cs"/>
              </a:rPr>
              <a:t>beleid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onderwijs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pedagogiek</a:t>
            </a:r>
            <a:r>
              <a:rPr lang="en-GB" sz="1200" b="0" i="0" u="none" strike="noStrike" kern="1200" dirty="0">
                <a:solidFill>
                  <a:schemeClr val="tx1"/>
                </a:solidFill>
                <a:effectLst/>
                <a:latin typeface="+mn-lt"/>
                <a:ea typeface="+mn-ea"/>
                <a:cs typeface="+mn-cs"/>
              </a:rPr>
              <a:t>, die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iedereen</a:t>
            </a:r>
            <a:r>
              <a:rPr lang="en-GB" sz="1200" b="0" i="0" u="none" strike="noStrike" kern="1200" dirty="0">
                <a:solidFill>
                  <a:schemeClr val="tx1"/>
                </a:solidFill>
                <a:effectLst/>
                <a:latin typeface="+mn-lt"/>
                <a:ea typeface="+mn-ea"/>
                <a:cs typeface="+mn-cs"/>
              </a:rPr>
              <a:t> die de school </a:t>
            </a:r>
            <a:r>
              <a:rPr lang="en-GB" sz="1200" b="0" i="0" u="none" strike="noStrike" kern="1200" dirty="0" err="1">
                <a:solidFill>
                  <a:schemeClr val="tx1"/>
                </a:solidFill>
                <a:effectLst/>
                <a:latin typeface="+mn-lt"/>
                <a:ea typeface="+mn-ea"/>
                <a:cs typeface="+mn-cs"/>
              </a:rPr>
              <a:t>bezoekt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herkenbaar</a:t>
            </a:r>
            <a:r>
              <a:rPr lang="en-GB" sz="1200" b="0" i="0" u="none" strike="noStrike" kern="1200" dirty="0">
                <a:solidFill>
                  <a:schemeClr val="tx1"/>
                </a:solidFill>
                <a:effectLst/>
                <a:latin typeface="+mn-lt"/>
                <a:ea typeface="+mn-ea"/>
                <a:cs typeface="+mn-cs"/>
              </a:rPr>
              <a:t> is. En door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beginnen</a:t>
            </a:r>
            <a:r>
              <a:rPr lang="en-GB" sz="1200" b="0" i="0" u="none" strike="noStrike" kern="1200" dirty="0">
                <a:solidFill>
                  <a:schemeClr val="tx1"/>
                </a:solidFill>
                <a:effectLst/>
                <a:latin typeface="+mn-lt"/>
                <a:ea typeface="+mn-ea"/>
                <a:cs typeface="+mn-cs"/>
              </a:rPr>
              <a:t> met </a:t>
            </a: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die in het </a:t>
            </a:r>
            <a:r>
              <a:rPr lang="en-GB" sz="1200" b="0" i="0" u="none" strike="noStrike" kern="1200" dirty="0" err="1">
                <a:solidFill>
                  <a:schemeClr val="tx1"/>
                </a:solidFill>
                <a:effectLst/>
                <a:latin typeface="+mn-lt"/>
                <a:ea typeface="+mn-ea"/>
                <a:cs typeface="+mn-cs"/>
              </a:rPr>
              <a:t>dagelijks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leven</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onze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leerlingen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druk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maak</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burgerschap</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betekenisvol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effectief</a:t>
            </a:r>
            <a:r>
              <a:rPr lang="en-GB" sz="1200" b="0" i="0" u="none" strike="noStrike" kern="1200" dirty="0">
                <a:solidFill>
                  <a:schemeClr val="tx1"/>
                </a:solidFill>
                <a:effectLst/>
                <a:latin typeface="+mn-lt"/>
                <a:ea typeface="+mn-ea"/>
                <a:cs typeface="+mn-cs"/>
              </a:rPr>
              <a:t>.</a:t>
            </a:r>
            <a:endParaRPr lang="en-GB" b="0" dirty="0">
              <a:effectLst/>
            </a:endParaRPr>
          </a:p>
          <a:p>
            <a:br>
              <a:rPr lang="en-GB" dirty="0"/>
            </a:br>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9</a:t>
            </a:fld>
            <a:endParaRPr lang="en-NL"/>
          </a:p>
        </p:txBody>
      </p:sp>
    </p:spTree>
    <p:extLst>
      <p:ext uri="{BB962C8B-B14F-4D97-AF65-F5344CB8AC3E}">
        <p14:creationId xmlns:p14="http://schemas.microsoft.com/office/powerpoint/2010/main" val="345842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Geef</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ruimte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open </a:t>
            </a:r>
            <a:r>
              <a:rPr lang="en-GB" sz="1200" b="0" i="0" u="none" strike="noStrike" kern="1200" dirty="0" err="1">
                <a:solidFill>
                  <a:schemeClr val="tx1"/>
                </a:solidFill>
                <a:effectLst/>
                <a:latin typeface="+mn-lt"/>
                <a:ea typeface="+mn-ea"/>
                <a:cs typeface="+mn-cs"/>
              </a:rPr>
              <a:t>discussie</a:t>
            </a:r>
            <a:r>
              <a:rPr lang="en-GB" sz="1200" b="0" i="0" u="none" strike="noStrike" kern="1200" dirty="0">
                <a:solidFill>
                  <a:schemeClr val="tx1"/>
                </a:solidFill>
                <a:effectLst/>
                <a:latin typeface="+mn-lt"/>
                <a:ea typeface="+mn-ea"/>
                <a:cs typeface="+mn-cs"/>
              </a:rPr>
              <a:t>. Laat </a:t>
            </a:r>
            <a:r>
              <a:rPr lang="en-GB" sz="1200" b="0" i="0" u="none" strike="noStrike" kern="1200" dirty="0" err="1">
                <a:solidFill>
                  <a:schemeClr val="tx1"/>
                </a:solidFill>
                <a:effectLst/>
                <a:latin typeface="+mn-lt"/>
                <a:ea typeface="+mn-ea"/>
                <a:cs typeface="+mn-cs"/>
              </a:rPr>
              <a:t>iedereen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uitdagingen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voordragen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denk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gezamenlijk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na</a:t>
            </a:r>
            <a:r>
              <a:rPr lang="en-GB" sz="1200" b="0" i="0" u="none" strike="noStrike" kern="1200" dirty="0">
                <a:solidFill>
                  <a:schemeClr val="tx1"/>
                </a:solidFill>
                <a:effectLst/>
                <a:latin typeface="+mn-lt"/>
                <a:ea typeface="+mn-ea"/>
                <a:cs typeface="+mn-cs"/>
              </a:rPr>
              <a:t> over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focus. Het </a:t>
            </a:r>
            <a:r>
              <a:rPr lang="en-GB" sz="1200" b="0" i="0" u="none" strike="noStrike" kern="1200" dirty="0" err="1">
                <a:solidFill>
                  <a:schemeClr val="tx1"/>
                </a:solidFill>
                <a:effectLst/>
                <a:latin typeface="+mn-lt"/>
                <a:ea typeface="+mn-ea"/>
                <a:cs typeface="+mn-cs"/>
              </a:rPr>
              <a:t>antwoord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hoeft</a:t>
            </a:r>
            <a:r>
              <a:rPr lang="en-GB" sz="1200" b="0" i="0" u="none" strike="noStrike" kern="1200" dirty="0">
                <a:solidFill>
                  <a:schemeClr val="tx1"/>
                </a:solidFill>
                <a:effectLst/>
                <a:latin typeface="+mn-lt"/>
                <a:ea typeface="+mn-ea"/>
                <a:cs typeface="+mn-cs"/>
              </a:rPr>
              <a:t> er </a:t>
            </a:r>
            <a:r>
              <a:rPr lang="en-GB" sz="1200" b="0" i="0" u="none" strike="noStrike" kern="1200" dirty="0" err="1">
                <a:solidFill>
                  <a:schemeClr val="tx1"/>
                </a:solidFill>
                <a:effectLst/>
                <a:latin typeface="+mn-lt"/>
                <a:ea typeface="+mn-ea"/>
                <a:cs typeface="+mn-cs"/>
              </a:rPr>
              <a:t>nog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niet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maar de </a:t>
            </a:r>
            <a:r>
              <a:rPr lang="en-GB" sz="1200" b="0" i="0" u="none" strike="noStrike" kern="1200" dirty="0" err="1">
                <a:solidFill>
                  <a:schemeClr val="tx1"/>
                </a:solidFill>
                <a:effectLst/>
                <a:latin typeface="+mn-lt"/>
                <a:ea typeface="+mn-ea"/>
                <a:cs typeface="+mn-cs"/>
              </a:rPr>
              <a:t>ideeën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kan</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alvast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verzamelen</a:t>
            </a:r>
            <a:r>
              <a:rPr lang="en-GB" sz="1200" b="0" i="0" u="none" strike="noStrike" kern="1200" dirty="0">
                <a:solidFill>
                  <a:schemeClr val="tx1"/>
                </a:solidFill>
                <a:effectLst/>
                <a:latin typeface="+mn-lt"/>
                <a:ea typeface="+mn-ea"/>
                <a:cs typeface="+mn-cs"/>
              </a:rPr>
              <a:t>. Welke </a:t>
            </a:r>
            <a:r>
              <a:rPr lang="en-GB" sz="1200" b="0" i="0" u="none" strike="noStrike" kern="1200" dirty="0" err="1">
                <a:solidFill>
                  <a:schemeClr val="tx1"/>
                </a:solidFill>
                <a:effectLst/>
                <a:latin typeface="+mn-lt"/>
                <a:ea typeface="+mn-ea"/>
                <a:cs typeface="+mn-cs"/>
              </a:rPr>
              <a:t>mensenrechten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kun</a:t>
            </a:r>
            <a:r>
              <a:rPr lang="en-GB" sz="1200" b="0" i="0" u="none" strike="noStrike" kern="1200" dirty="0">
                <a:solidFill>
                  <a:schemeClr val="tx1"/>
                </a:solidFill>
                <a:effectLst/>
                <a:latin typeface="+mn-lt"/>
                <a:ea typeface="+mn-ea"/>
                <a:cs typeface="+mn-cs"/>
              </a:rPr>
              <a:t> je </a:t>
            </a:r>
            <a:r>
              <a:rPr lang="en-GB" sz="1200" b="0" i="0" u="none" strike="noStrike" kern="1200" dirty="0" err="1">
                <a:solidFill>
                  <a:schemeClr val="tx1"/>
                </a:solidFill>
                <a:effectLst/>
                <a:latin typeface="+mn-lt"/>
                <a:ea typeface="+mn-ea"/>
                <a:cs typeface="+mn-cs"/>
              </a:rPr>
              <a:t>linken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bestaande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uitdagingen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uitdagingen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veel</a:t>
            </a:r>
            <a:r>
              <a:rPr lang="en-GB" sz="1200" b="0" i="0" u="none" strike="noStrike" kern="1200" dirty="0">
                <a:solidFill>
                  <a:schemeClr val="tx1"/>
                </a:solidFill>
                <a:effectLst/>
                <a:latin typeface="+mn-lt"/>
                <a:ea typeface="+mn-ea"/>
                <a:cs typeface="+mn-cs"/>
              </a:rPr>
              <a:t> van je </a:t>
            </a:r>
            <a:r>
              <a:rPr lang="en-GB" sz="1200" b="0" i="0" u="none" strike="noStrike" kern="1200" dirty="0" err="1">
                <a:solidFill>
                  <a:schemeClr val="tx1"/>
                </a:solidFill>
                <a:effectLst/>
                <a:latin typeface="+mn-lt"/>
                <a:ea typeface="+mn-ea"/>
                <a:cs typeface="+mn-cs"/>
              </a:rPr>
              <a:t>leerlingen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uitdagingen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samenleven</a:t>
            </a:r>
            <a:r>
              <a:rPr lang="en-GB" sz="1200" b="0" i="0" u="none" strike="noStrike" kern="1200" dirty="0">
                <a:solidFill>
                  <a:schemeClr val="tx1"/>
                </a:solidFill>
                <a:effectLst/>
                <a:latin typeface="+mn-lt"/>
                <a:ea typeface="+mn-ea"/>
                <a:cs typeface="+mn-cs"/>
              </a:rPr>
              <a:t> op school, </a:t>
            </a:r>
            <a:r>
              <a:rPr lang="en-GB" sz="1200" b="0" i="0" u="none" strike="noStrike" kern="1200" dirty="0" err="1">
                <a:solidFill>
                  <a:schemeClr val="tx1"/>
                </a:solidFill>
                <a:effectLst/>
                <a:latin typeface="+mn-lt"/>
                <a:ea typeface="+mn-ea"/>
                <a:cs typeface="+mn-cs"/>
              </a:rPr>
              <a:t>schoolvoorwaardelijke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uitdagingen</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leerlingen</a:t>
            </a:r>
            <a:r>
              <a:rPr lang="en-GB" sz="1200" b="0" i="0" u="none" strike="noStrike" kern="1200" dirty="0">
                <a:solidFill>
                  <a:schemeClr val="tx1"/>
                </a:solidFill>
                <a:effectLst/>
                <a:latin typeface="+mn-lt"/>
                <a:ea typeface="+mn-ea"/>
                <a:cs typeface="+mn-cs"/>
              </a:rPr>
              <a:t>. Werk je op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school </a:t>
            </a:r>
            <a:r>
              <a:rPr lang="en-GB" sz="1200" b="0" i="0" u="none" strike="noStrike" kern="1200" dirty="0" err="1">
                <a:solidFill>
                  <a:schemeClr val="tx1"/>
                </a:solidFill>
                <a:effectLst/>
                <a:latin typeface="+mn-lt"/>
                <a:ea typeface="+mn-ea"/>
                <a:cs typeface="+mn-cs"/>
              </a:rPr>
              <a:t>waar</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meeste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leerlingen</a:t>
            </a:r>
            <a:r>
              <a:rPr lang="en-GB" sz="1200" b="0" i="0" u="none" strike="noStrike" kern="1200" dirty="0">
                <a:solidFill>
                  <a:schemeClr val="tx1"/>
                </a:solidFill>
                <a:effectLst/>
                <a:latin typeface="+mn-lt"/>
                <a:ea typeface="+mn-ea"/>
                <a:cs typeface="+mn-cs"/>
              </a:rPr>
              <a:t> het </a:t>
            </a:r>
            <a:r>
              <a:rPr lang="en-GB" sz="1200" b="0" i="0" u="none" strike="noStrike" kern="1200" dirty="0" err="1">
                <a:solidFill>
                  <a:schemeClr val="tx1"/>
                </a:solidFill>
                <a:effectLst/>
                <a:latin typeface="+mn-lt"/>
                <a:ea typeface="+mn-ea"/>
                <a:cs typeface="+mn-cs"/>
              </a:rPr>
              <a:t>geluk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hebben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dat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geen</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weinig</a:t>
            </a:r>
            <a:r>
              <a:rPr lang="en-GB" sz="1200" b="0" i="0" u="none" strike="noStrike" kern="1200" dirty="0">
                <a:solidFill>
                  <a:schemeClr val="tx1"/>
                </a:solidFill>
                <a:effectLst/>
                <a:latin typeface="+mn-lt"/>
                <a:ea typeface="+mn-ea"/>
                <a:cs typeface="+mn-cs"/>
              </a:rPr>
              <a:t> van </a:t>
            </a:r>
            <a:r>
              <a:rPr lang="en-GB" sz="1200" b="0" i="0" u="none" strike="noStrike" kern="1200" dirty="0" err="1">
                <a:solidFill>
                  <a:schemeClr val="tx1"/>
                </a:solidFill>
                <a:effectLst/>
                <a:latin typeface="+mn-lt"/>
                <a:ea typeface="+mn-ea"/>
                <a:cs typeface="+mn-cs"/>
              </a:rPr>
              <a:t>hun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onder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druk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denk</a:t>
            </a:r>
            <a:r>
              <a:rPr lang="en-GB" sz="1200" b="0" i="0" u="none" strike="noStrike" kern="1200" dirty="0">
                <a:solidFill>
                  <a:schemeClr val="tx1"/>
                </a:solidFill>
                <a:effectLst/>
                <a:latin typeface="+mn-lt"/>
                <a:ea typeface="+mn-ea"/>
                <a:cs typeface="+mn-cs"/>
              </a:rPr>
              <a:t> dan </a:t>
            </a:r>
            <a:r>
              <a:rPr lang="en-GB" sz="1200" b="0" i="0" u="none" strike="noStrike" kern="1200" dirty="0" err="1">
                <a:solidFill>
                  <a:schemeClr val="tx1"/>
                </a:solidFill>
                <a:effectLst/>
                <a:latin typeface="+mn-lt"/>
                <a:ea typeface="+mn-ea"/>
                <a:cs typeface="+mn-cs"/>
              </a:rPr>
              <a:t>iets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verder</a:t>
            </a:r>
            <a:r>
              <a:rPr lang="en-GB" sz="1200" b="0" i="0" u="none" strike="noStrike" kern="1200" dirty="0">
                <a:solidFill>
                  <a:schemeClr val="tx1"/>
                </a:solidFill>
                <a:effectLst/>
                <a:latin typeface="+mn-lt"/>
                <a:ea typeface="+mn-ea"/>
                <a:cs typeface="+mn-cs"/>
              </a:rPr>
              <a:t>. Welke </a:t>
            </a:r>
            <a:r>
              <a:rPr lang="en-GB" sz="1200" b="0" i="0" u="none" strike="noStrike" kern="1200" dirty="0" err="1">
                <a:solidFill>
                  <a:schemeClr val="tx1"/>
                </a:solidFill>
                <a:effectLst/>
                <a:latin typeface="+mn-lt"/>
                <a:ea typeface="+mn-ea"/>
                <a:cs typeface="+mn-cs"/>
              </a:rPr>
              <a:t>rechten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hebben</a:t>
            </a:r>
            <a:r>
              <a:rPr lang="en-GB" sz="1200" b="0" i="0" u="none" strike="noStrike" kern="1200" dirty="0">
                <a:solidFill>
                  <a:schemeClr val="tx1"/>
                </a:solidFill>
                <a:effectLst/>
                <a:latin typeface="+mn-lt"/>
                <a:ea typeface="+mn-ea"/>
                <a:cs typeface="+mn-cs"/>
              </a:rPr>
              <a:t> dan </a:t>
            </a:r>
            <a:r>
              <a:rPr lang="en-GB" sz="1200" b="0" i="0" u="none" strike="noStrike" kern="1200" dirty="0" err="1">
                <a:solidFill>
                  <a:schemeClr val="tx1"/>
                </a:solidFill>
                <a:effectLst/>
                <a:latin typeface="+mn-lt"/>
                <a:ea typeface="+mn-ea"/>
                <a:cs typeface="+mn-cs"/>
              </a:rPr>
              <a:t>betekenis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deze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leerlingen</a:t>
            </a:r>
            <a:r>
              <a:rPr lang="en-GB" sz="1200" b="0" i="0" u="none" strike="noStrike" kern="1200" dirty="0">
                <a:solidFill>
                  <a:schemeClr val="tx1"/>
                </a:solidFill>
                <a:effectLst/>
                <a:latin typeface="+mn-lt"/>
                <a:ea typeface="+mn-ea"/>
                <a:cs typeface="+mn-cs"/>
              </a:rPr>
              <a:t>? Er </a:t>
            </a:r>
            <a:r>
              <a:rPr lang="en-GB" sz="1200" b="0" i="0" u="none" strike="noStrike" kern="1200" dirty="0" err="1">
                <a:solidFill>
                  <a:schemeClr val="tx1"/>
                </a:solidFill>
                <a:effectLst/>
                <a:latin typeface="+mn-lt"/>
                <a:ea typeface="+mn-ea"/>
                <a:cs typeface="+mn-cs"/>
              </a:rPr>
              <a:t>zijn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altijd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uitdagingen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vinden</a:t>
            </a:r>
            <a:r>
              <a:rPr lang="en-GB" sz="1200" b="0" i="0" u="none" strike="noStrike" kern="1200" dirty="0">
                <a:solidFill>
                  <a:schemeClr val="tx1"/>
                </a:solidFill>
                <a:effectLst/>
                <a:latin typeface="+mn-lt"/>
                <a:ea typeface="+mn-ea"/>
                <a:cs typeface="+mn-cs"/>
              </a:rPr>
              <a:t> die op school </a:t>
            </a:r>
            <a:r>
              <a:rPr lang="en-GB" sz="1200" b="0" i="0" u="none" strike="noStrike" kern="1200" dirty="0" err="1">
                <a:solidFill>
                  <a:schemeClr val="tx1"/>
                </a:solidFill>
                <a:effectLst/>
                <a:latin typeface="+mn-lt"/>
                <a:ea typeface="+mn-ea"/>
                <a:cs typeface="+mn-cs"/>
              </a:rPr>
              <a:t>een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rol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spelen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pesten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groepsvorming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vapen</a:t>
            </a:r>
            <a:r>
              <a:rPr lang="en-GB" sz="1200" b="0" i="0" u="none" strike="noStrike" kern="1200" dirty="0">
                <a:solidFill>
                  <a:schemeClr val="tx1"/>
                </a:solidFill>
                <a:effectLst/>
                <a:latin typeface="+mn-lt"/>
                <a:ea typeface="+mn-ea"/>
                <a:cs typeface="+mn-cs"/>
              </a:rPr>
              <a:t>, alcohol, </a:t>
            </a:r>
            <a:r>
              <a:rPr lang="en-GB" sz="1200" b="0" i="0" u="none" strike="noStrike" kern="1200" dirty="0" err="1">
                <a:solidFill>
                  <a:schemeClr val="tx1"/>
                </a:solidFill>
                <a:effectLst/>
                <a:latin typeface="+mn-lt"/>
                <a:ea typeface="+mn-ea"/>
                <a:cs typeface="+mn-cs"/>
              </a:rPr>
              <a:t>weinig</a:t>
            </a:r>
            <a:r>
              <a:rPr lang="en-GB" sz="1200" b="0" i="0" u="none" strike="noStrike" kern="1200" dirty="0">
                <a:solidFill>
                  <a:schemeClr val="tx1"/>
                </a:solidFill>
                <a:effectLst/>
                <a:latin typeface="+mn-lt"/>
                <a:ea typeface="+mn-ea"/>
                <a:cs typeface="+mn-cs"/>
              </a:rPr>
              <a:t> animo </a:t>
            </a:r>
            <a:r>
              <a:rPr lang="en-GB" sz="1200" b="0" i="0" u="none" strike="noStrike" kern="1200" dirty="0" err="1">
                <a:solidFill>
                  <a:schemeClr val="tx1"/>
                </a:solidFill>
                <a:effectLst/>
                <a:latin typeface="+mn-lt"/>
                <a:ea typeface="+mn-ea"/>
                <a:cs typeface="+mn-cs"/>
              </a:rPr>
              <a:t>voor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leerlingenraad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teruglopende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ouderbijdrages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ongezonde</a:t>
            </a:r>
            <a:r>
              <a:rPr lang="en-GB" sz="1200" b="0" i="0" u="none" strike="noStrike" kern="1200" dirty="0">
                <a:solidFill>
                  <a:schemeClr val="tx1"/>
                </a:solidFill>
                <a:effectLst/>
                <a:latin typeface="+mn-lt"/>
                <a:ea typeface="+mn-ea"/>
                <a:cs typeface="+mn-cs"/>
              </a:rPr>
              <a:t> snacks/ lunch, </a:t>
            </a:r>
            <a:r>
              <a:rPr lang="en-GB" sz="1200" b="0" i="0" u="none" strike="noStrike" kern="1200" dirty="0" err="1">
                <a:solidFill>
                  <a:schemeClr val="tx1"/>
                </a:solidFill>
                <a:effectLst/>
                <a:latin typeface="+mn-lt"/>
                <a:ea typeface="+mn-ea"/>
                <a:cs typeface="+mn-cs"/>
              </a:rPr>
              <a:t>veel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aandacht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aan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merkkleding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weinig</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veel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ouderbetrokkenheid</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discriminerende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opmerkingen</a:t>
            </a:r>
            <a:r>
              <a:rPr lang="en-GB" sz="1200" b="0" i="0" u="none" strike="noStrike" kern="1200" dirty="0">
                <a:solidFill>
                  <a:schemeClr val="tx1"/>
                </a:solidFill>
                <a:effectLst/>
                <a:latin typeface="+mn-lt"/>
                <a:ea typeface="+mn-ea"/>
                <a:cs typeface="+mn-cs"/>
              </a:rPr>
              <a:t> of </a:t>
            </a:r>
            <a:r>
              <a:rPr lang="en-GB" sz="1200" b="0" i="0" u="none" strike="noStrike" kern="1200" dirty="0" err="1">
                <a:solidFill>
                  <a:schemeClr val="tx1"/>
                </a:solidFill>
                <a:effectLst/>
                <a:latin typeface="+mn-lt"/>
                <a:ea typeface="+mn-ea"/>
                <a:cs typeface="+mn-cs"/>
              </a:rPr>
              <a:t>weinig</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interactie</a:t>
            </a:r>
            <a:r>
              <a:rPr lang="en-GB" sz="1200" b="0" i="0" u="none" strike="noStrike" kern="1200" dirty="0">
                <a:solidFill>
                  <a:schemeClr val="tx1"/>
                </a:solidFill>
                <a:effectLst/>
                <a:latin typeface="+mn-lt"/>
                <a:ea typeface="+mn-ea"/>
                <a:cs typeface="+mn-cs"/>
              </a:rPr>
              <a:t> met </a:t>
            </a:r>
            <a:r>
              <a:rPr lang="en-GB" sz="1200" b="0" i="0" u="none" strike="noStrike" kern="1200" dirty="0" err="1">
                <a:solidFill>
                  <a:schemeClr val="tx1"/>
                </a:solidFill>
                <a:effectLst/>
                <a:latin typeface="+mn-lt"/>
                <a:ea typeface="+mn-ea"/>
                <a:cs typeface="+mn-cs"/>
              </a:rPr>
              <a:t>mensen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buiten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hun</a:t>
            </a:r>
            <a:r>
              <a:rPr lang="en-GB" sz="1200" b="0" i="0" u="none" strike="noStrike" kern="1200" dirty="0">
                <a:solidFill>
                  <a:schemeClr val="tx1"/>
                </a:solidFill>
                <a:effectLst/>
                <a:latin typeface="+mn-lt"/>
                <a:ea typeface="+mn-ea"/>
                <a:cs typeface="+mn-cs"/>
              </a:rPr>
              <a:t> eigen ‘</a:t>
            </a:r>
            <a:r>
              <a:rPr lang="en-GB" sz="1200" b="0" i="0" u="none" strike="noStrike" kern="1200" dirty="0" err="1">
                <a:solidFill>
                  <a:schemeClr val="tx1"/>
                </a:solidFill>
                <a:effectLst/>
                <a:latin typeface="+mn-lt"/>
                <a:ea typeface="+mn-ea"/>
                <a:cs typeface="+mn-cs"/>
              </a:rPr>
              <a:t>bubbel</a:t>
            </a:r>
            <a:r>
              <a:rPr lang="en-GB" sz="1200" b="0" i="0" u="none" strike="noStrike" kern="1200" dirty="0">
                <a:solidFill>
                  <a:schemeClr val="tx1"/>
                </a:solidFill>
                <a:effectLst/>
                <a:latin typeface="+mn-lt"/>
                <a:ea typeface="+mn-ea"/>
                <a:cs typeface="+mn-cs"/>
              </a:rPr>
              <a:t>’. Begin </a:t>
            </a:r>
            <a:r>
              <a:rPr lang="en-GB" sz="1200" b="0" i="0" u="none" strike="noStrike" kern="1200" dirty="0" err="1">
                <a:solidFill>
                  <a:schemeClr val="tx1"/>
                </a:solidFill>
                <a:effectLst/>
                <a:latin typeface="+mn-lt"/>
                <a:ea typeface="+mn-ea"/>
                <a:cs typeface="+mn-cs"/>
              </a:rPr>
              <a:t>vooral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klein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werk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langzaam</a:t>
            </a:r>
            <a:r>
              <a:rPr lang="en-GB" sz="1200" b="0" i="0" u="none" strike="noStrike" kern="1200" dirty="0">
                <a:solidFill>
                  <a:schemeClr val="tx1"/>
                </a:solidFill>
                <a:effectLst/>
                <a:latin typeface="+mn-lt"/>
                <a:ea typeface="+mn-ea"/>
                <a:cs typeface="+mn-cs"/>
              </a:rPr>
              <a:t> toe </a:t>
            </a:r>
            <a:r>
              <a:rPr lang="en-GB" sz="1200" b="0" i="0" u="none" strike="noStrike" kern="1200" dirty="0" err="1">
                <a:solidFill>
                  <a:schemeClr val="tx1"/>
                </a:solidFill>
                <a:effectLst/>
                <a:latin typeface="+mn-lt"/>
                <a:ea typeface="+mn-ea"/>
                <a:cs typeface="+mn-cs"/>
              </a:rPr>
              <a:t>naar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meer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complexe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zaken</a:t>
            </a:r>
            <a:r>
              <a:rPr lang="en-GB" sz="1200" b="0" i="0" u="none" strike="noStrike" kern="1200" dirty="0">
                <a:solidFill>
                  <a:schemeClr val="tx1"/>
                </a:solidFill>
                <a:effectLst/>
                <a:latin typeface="+mn-lt"/>
                <a:ea typeface="+mn-ea"/>
                <a:cs typeface="+mn-cs"/>
              </a:rPr>
              <a:t>.</a:t>
            </a:r>
            <a:endParaRPr lang="en-NL" dirty="0"/>
          </a:p>
        </p:txBody>
      </p:sp>
      <p:sp>
        <p:nvSpPr>
          <p:cNvPr id="4" name="Slide Number Placeholder 3"/>
          <p:cNvSpPr>
            <a:spLocks noGrp="1"/>
          </p:cNvSpPr>
          <p:nvPr>
            <p:ph type="sldNum" sz="quarter" idx="5"/>
          </p:nvPr>
        </p:nvSpPr>
        <p:spPr/>
        <p:txBody>
          <a:bodyPr/>
          <a:lstStyle/>
          <a:p>
            <a:fld id="{D517C708-A00F-A243-A159-25CA7DDC8D23}" type="slidenum">
              <a:rPr lang="en-NL" smtClean="0"/>
              <a:t>10</a:t>
            </a:fld>
            <a:endParaRPr lang="en-NL"/>
          </a:p>
        </p:txBody>
      </p:sp>
    </p:spTree>
    <p:extLst>
      <p:ext uri="{BB962C8B-B14F-4D97-AF65-F5344CB8AC3E}">
        <p14:creationId xmlns:p14="http://schemas.microsoft.com/office/powerpoint/2010/main" val="76624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06BD-7BD8-8B1F-9D8A-0509D2AB6C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73F4B010-2987-BAAC-8445-13CD585FE5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4B2422D8-83E6-65AE-D95A-43DDB9C2EABF}"/>
              </a:ext>
            </a:extLst>
          </p:cNvPr>
          <p:cNvSpPr>
            <a:spLocks noGrp="1"/>
          </p:cNvSpPr>
          <p:nvPr>
            <p:ph type="dt" sz="half" idx="10"/>
          </p:nvPr>
        </p:nvSpPr>
        <p:spPr/>
        <p:txBody>
          <a:bodyPr/>
          <a:lstStyle/>
          <a:p>
            <a:fld id="{33D98200-BD78-4B48-BCBB-B3811D55B8B6}" type="datetimeFigureOut">
              <a:rPr lang="en-NL" smtClean="0"/>
              <a:t>02/04/2026</a:t>
            </a:fld>
            <a:endParaRPr lang="en-NL"/>
          </a:p>
        </p:txBody>
      </p:sp>
      <p:sp>
        <p:nvSpPr>
          <p:cNvPr id="5" name="Footer Placeholder 4">
            <a:extLst>
              <a:ext uri="{FF2B5EF4-FFF2-40B4-BE49-F238E27FC236}">
                <a16:creationId xmlns:a16="http://schemas.microsoft.com/office/drawing/2014/main" id="{5705B41A-FDA2-1267-D325-975A87EDDAA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6CE618EE-9BE5-E9FF-89EC-0225071F2856}"/>
              </a:ext>
            </a:extLst>
          </p:cNvPr>
          <p:cNvSpPr>
            <a:spLocks noGrp="1"/>
          </p:cNvSpPr>
          <p:nvPr>
            <p:ph type="sldNum" sz="quarter" idx="12"/>
          </p:nvPr>
        </p:nvSpPr>
        <p:spPr/>
        <p:txBody>
          <a:bodyPr/>
          <a:lstStyle/>
          <a:p>
            <a:fld id="{2ED33FFB-F64C-5349-97F4-6BFBD2D9624E}" type="slidenum">
              <a:rPr lang="en-NL" smtClean="0"/>
              <a:t>‹#›</a:t>
            </a:fld>
            <a:endParaRPr lang="en-NL"/>
          </a:p>
        </p:txBody>
      </p:sp>
    </p:spTree>
    <p:extLst>
      <p:ext uri="{BB962C8B-B14F-4D97-AF65-F5344CB8AC3E}">
        <p14:creationId xmlns:p14="http://schemas.microsoft.com/office/powerpoint/2010/main" val="97413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C44F-8D5B-AD2C-B82D-50C57BC3115C}"/>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1D9741E-A167-C401-D4D3-71FC82F901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436E995-AED9-D039-E36E-B4E16F3C832A}"/>
              </a:ext>
            </a:extLst>
          </p:cNvPr>
          <p:cNvSpPr>
            <a:spLocks noGrp="1"/>
          </p:cNvSpPr>
          <p:nvPr>
            <p:ph type="dt" sz="half" idx="10"/>
          </p:nvPr>
        </p:nvSpPr>
        <p:spPr/>
        <p:txBody>
          <a:bodyPr/>
          <a:lstStyle/>
          <a:p>
            <a:fld id="{33D98200-BD78-4B48-BCBB-B3811D55B8B6}" type="datetimeFigureOut">
              <a:rPr lang="en-NL" smtClean="0"/>
              <a:t>02/04/2026</a:t>
            </a:fld>
            <a:endParaRPr lang="en-NL"/>
          </a:p>
        </p:txBody>
      </p:sp>
      <p:sp>
        <p:nvSpPr>
          <p:cNvPr id="5" name="Footer Placeholder 4">
            <a:extLst>
              <a:ext uri="{FF2B5EF4-FFF2-40B4-BE49-F238E27FC236}">
                <a16:creationId xmlns:a16="http://schemas.microsoft.com/office/drawing/2014/main" id="{8D58CBF0-7B42-A069-15D7-F46A641880A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2A2CA74-63FF-4337-6253-96ED38F647E3}"/>
              </a:ext>
            </a:extLst>
          </p:cNvPr>
          <p:cNvSpPr>
            <a:spLocks noGrp="1"/>
          </p:cNvSpPr>
          <p:nvPr>
            <p:ph type="sldNum" sz="quarter" idx="12"/>
          </p:nvPr>
        </p:nvSpPr>
        <p:spPr/>
        <p:txBody>
          <a:bodyPr/>
          <a:lstStyle/>
          <a:p>
            <a:fld id="{2ED33FFB-F64C-5349-97F4-6BFBD2D9624E}" type="slidenum">
              <a:rPr lang="en-NL" smtClean="0"/>
              <a:t>‹#›</a:t>
            </a:fld>
            <a:endParaRPr lang="en-NL"/>
          </a:p>
        </p:txBody>
      </p:sp>
    </p:spTree>
    <p:extLst>
      <p:ext uri="{BB962C8B-B14F-4D97-AF65-F5344CB8AC3E}">
        <p14:creationId xmlns:p14="http://schemas.microsoft.com/office/powerpoint/2010/main" val="148886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C5B64-2324-8EAA-23E1-FDF71B156D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CC3EC34A-7DC4-3338-5858-49FFEE92DE6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F5791E88-4A4A-1AB3-B826-8C5600EC5A74}"/>
              </a:ext>
            </a:extLst>
          </p:cNvPr>
          <p:cNvSpPr>
            <a:spLocks noGrp="1"/>
          </p:cNvSpPr>
          <p:nvPr>
            <p:ph type="dt" sz="half" idx="10"/>
          </p:nvPr>
        </p:nvSpPr>
        <p:spPr/>
        <p:txBody>
          <a:bodyPr/>
          <a:lstStyle/>
          <a:p>
            <a:fld id="{33D98200-BD78-4B48-BCBB-B3811D55B8B6}" type="datetimeFigureOut">
              <a:rPr lang="en-NL" smtClean="0"/>
              <a:t>02/04/2026</a:t>
            </a:fld>
            <a:endParaRPr lang="en-NL"/>
          </a:p>
        </p:txBody>
      </p:sp>
      <p:sp>
        <p:nvSpPr>
          <p:cNvPr id="5" name="Footer Placeholder 4">
            <a:extLst>
              <a:ext uri="{FF2B5EF4-FFF2-40B4-BE49-F238E27FC236}">
                <a16:creationId xmlns:a16="http://schemas.microsoft.com/office/drawing/2014/main" id="{805DBC38-8C3A-C067-35ED-87EDA643DB8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90C14B6-B3D4-6283-35D9-9B835E4F9BAD}"/>
              </a:ext>
            </a:extLst>
          </p:cNvPr>
          <p:cNvSpPr>
            <a:spLocks noGrp="1"/>
          </p:cNvSpPr>
          <p:nvPr>
            <p:ph type="sldNum" sz="quarter" idx="12"/>
          </p:nvPr>
        </p:nvSpPr>
        <p:spPr/>
        <p:txBody>
          <a:bodyPr/>
          <a:lstStyle/>
          <a:p>
            <a:fld id="{2ED33FFB-F64C-5349-97F4-6BFBD2D9624E}" type="slidenum">
              <a:rPr lang="en-NL" smtClean="0"/>
              <a:t>‹#›</a:t>
            </a:fld>
            <a:endParaRPr lang="en-NL"/>
          </a:p>
        </p:txBody>
      </p:sp>
    </p:spTree>
    <p:extLst>
      <p:ext uri="{BB962C8B-B14F-4D97-AF65-F5344CB8AC3E}">
        <p14:creationId xmlns:p14="http://schemas.microsoft.com/office/powerpoint/2010/main" val="252307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3F1A-042E-05A1-253C-60242E921CC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E4DDCF91-EEBB-2FC2-2C36-86032B944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92404DCB-A99A-42F4-17A2-988B6BEE65F0}"/>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5" name="Footer Placeholder 4">
            <a:extLst>
              <a:ext uri="{FF2B5EF4-FFF2-40B4-BE49-F238E27FC236}">
                <a16:creationId xmlns:a16="http://schemas.microsoft.com/office/drawing/2014/main" id="{8271E5FE-7F38-15AD-0E6E-284EED80256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90B4127B-3D51-C1E0-03E6-31A28067B3F0}"/>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284627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F8DC-73AF-3FB2-E81C-70CE170AF62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1C74C89-A0C2-8455-12DD-A6CCFAA7C9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5474FCA2-1369-2D39-779A-7EA1E6621C57}"/>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5" name="Footer Placeholder 4">
            <a:extLst>
              <a:ext uri="{FF2B5EF4-FFF2-40B4-BE49-F238E27FC236}">
                <a16:creationId xmlns:a16="http://schemas.microsoft.com/office/drawing/2014/main" id="{53B9578B-D824-271E-628A-892ABAA6F2D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8F5463C-A42C-7393-19FE-B3BC9FA9F0A0}"/>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755626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7EAB-D404-D31E-73AB-671589ED6B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1D3AA469-6740-FA2C-AB3E-27D1C194B7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D02D8C-49A9-5076-FCF5-2AE102242B0F}"/>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5" name="Footer Placeholder 4">
            <a:extLst>
              <a:ext uri="{FF2B5EF4-FFF2-40B4-BE49-F238E27FC236}">
                <a16:creationId xmlns:a16="http://schemas.microsoft.com/office/drawing/2014/main" id="{27FA3EDA-4E46-CCA3-B388-A3AC22E07D17}"/>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D7CE0AD-A4D6-7103-3B7F-136019844232}"/>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4197587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DC9A-2CB4-8646-42B3-54235B07260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8892C304-A8C6-7310-CAC3-198C6385D23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8ABCEBA0-7FE1-5C4E-015E-14CEF6AD13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F12ED0D2-855B-D021-2A05-611D1D59E1FA}"/>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6" name="Footer Placeholder 5">
            <a:extLst>
              <a:ext uri="{FF2B5EF4-FFF2-40B4-BE49-F238E27FC236}">
                <a16:creationId xmlns:a16="http://schemas.microsoft.com/office/drawing/2014/main" id="{6D78974F-6C0B-9723-5EB9-CB688CD468F0}"/>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B0E93CF-51B7-B11F-7243-BFAE2A0E0F19}"/>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314352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C8E1-7F0A-1F55-0055-1923E93C2097}"/>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5495D88A-4565-64F0-293E-701C12D8BF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8E17958-64F5-F1DC-3EA3-6F9EDD0835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4E34CED9-6D5B-AE78-EC55-14132CB47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734A66-3D35-295D-B11B-33156FC80BA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4E1B3673-4FD5-9150-F1D4-E9B38D758347}"/>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8" name="Footer Placeholder 7">
            <a:extLst>
              <a:ext uri="{FF2B5EF4-FFF2-40B4-BE49-F238E27FC236}">
                <a16:creationId xmlns:a16="http://schemas.microsoft.com/office/drawing/2014/main" id="{DF1DA4EF-D5DE-2B6D-A2DF-DCED4BD93453}"/>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6FD26889-432D-6F62-3A8A-7BD42BA33B83}"/>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3909481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22AE-F769-EE14-B4EF-3813A07B1835}"/>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5F61F003-FF11-59E3-4DE1-00B0CAD286C2}"/>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4" name="Footer Placeholder 3">
            <a:extLst>
              <a:ext uri="{FF2B5EF4-FFF2-40B4-BE49-F238E27FC236}">
                <a16:creationId xmlns:a16="http://schemas.microsoft.com/office/drawing/2014/main" id="{B064FA54-901C-CBE6-6A33-8A9FEA6EAA31}"/>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A87C07F1-32D1-1EA8-462F-E5265CDA75DB}"/>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4171251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1649F-C3F5-C073-7DDF-79B37854F028}"/>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3" name="Footer Placeholder 2">
            <a:extLst>
              <a:ext uri="{FF2B5EF4-FFF2-40B4-BE49-F238E27FC236}">
                <a16:creationId xmlns:a16="http://schemas.microsoft.com/office/drawing/2014/main" id="{392D2B00-5F82-13F7-BB1C-648A30545AB9}"/>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394DB4FD-E333-6197-F3A7-9A33425D8F51}"/>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2498976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410C-7CD0-1632-C8FD-764CFDE1E2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478A931A-6EE3-46E5-BBFB-94EE1CBBE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3DA20EA5-9651-2AAB-47EC-30364135B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D04E86-F9C6-34D1-C10F-25DC11AFB5FF}"/>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6" name="Footer Placeholder 5">
            <a:extLst>
              <a:ext uri="{FF2B5EF4-FFF2-40B4-BE49-F238E27FC236}">
                <a16:creationId xmlns:a16="http://schemas.microsoft.com/office/drawing/2014/main" id="{005C30EE-774B-D063-42B4-A48925B8D8A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1C2DB14-BD09-BB37-1CDF-B27A38816DD0}"/>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158438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F7E490D-4185-C35A-3C7E-7F6B8F5793AD}"/>
              </a:ext>
            </a:extLst>
          </p:cNvPr>
          <p:cNvSpPr>
            <a:spLocks noGrp="1"/>
          </p:cNvSpPr>
          <p:nvPr>
            <p:ph type="pic" sz="quarter" idx="10"/>
          </p:nvPr>
        </p:nvSpPr>
        <p:spPr>
          <a:xfrm rot="824245">
            <a:off x="-639446" y="3201036"/>
            <a:ext cx="7162800" cy="4002088"/>
          </a:xfrm>
        </p:spPr>
        <p:txBody>
          <a:bodyPr/>
          <a:lstStyle>
            <a:lvl1pPr marL="0" indent="0">
              <a:buNone/>
              <a:defRPr/>
            </a:lvl1pPr>
          </a:lstStyle>
          <a:p>
            <a:endParaRPr lang="en-NL"/>
          </a:p>
        </p:txBody>
      </p:sp>
    </p:spTree>
    <p:extLst>
      <p:ext uri="{BB962C8B-B14F-4D97-AF65-F5344CB8AC3E}">
        <p14:creationId xmlns:p14="http://schemas.microsoft.com/office/powerpoint/2010/main" val="41858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A751-F18B-9CF6-D0E4-F18BCE1B8E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3298EB89-1453-2D96-5112-37FDB3BC1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98177E60-497D-0DE8-1844-08A56415F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D8E537-A796-15A4-07A4-BA76C2C9E193}"/>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6" name="Footer Placeholder 5">
            <a:extLst>
              <a:ext uri="{FF2B5EF4-FFF2-40B4-BE49-F238E27FC236}">
                <a16:creationId xmlns:a16="http://schemas.microsoft.com/office/drawing/2014/main" id="{0C996AF0-48A0-E435-F18E-E78DEE7C50B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A8F4F77-D4FA-C6D1-87C0-EDA976A54FE3}"/>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580288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E2A7-9D49-9E70-3FFB-022D105BC849}"/>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61403F29-8465-2FF8-DB4D-13A25652450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4F477B96-761F-FC23-A592-9BD30FC86813}"/>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5" name="Footer Placeholder 4">
            <a:extLst>
              <a:ext uri="{FF2B5EF4-FFF2-40B4-BE49-F238E27FC236}">
                <a16:creationId xmlns:a16="http://schemas.microsoft.com/office/drawing/2014/main" id="{CC447C6A-EE13-C2A3-56CB-12E0C11D0C2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C9A6A0D-4876-B00B-75B3-911F7FCB20FE}"/>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4133209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31B7C-599D-CCD3-3D18-58ED83873B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58C046B9-A3FC-FDE5-3D0A-B1252E6B06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B1BA9AC-6B54-8437-187B-A7B3FE90191E}"/>
              </a:ext>
            </a:extLst>
          </p:cNvPr>
          <p:cNvSpPr>
            <a:spLocks noGrp="1"/>
          </p:cNvSpPr>
          <p:nvPr>
            <p:ph type="dt" sz="half" idx="10"/>
          </p:nvPr>
        </p:nvSpPr>
        <p:spPr/>
        <p:txBody>
          <a:bodyPr/>
          <a:lstStyle/>
          <a:p>
            <a:fld id="{F98E0362-F30D-244F-91FD-FA2F50AADA43}" type="datetimeFigureOut">
              <a:rPr lang="en-NL" smtClean="0"/>
              <a:t>02/04/2026</a:t>
            </a:fld>
            <a:endParaRPr lang="en-NL"/>
          </a:p>
        </p:txBody>
      </p:sp>
      <p:sp>
        <p:nvSpPr>
          <p:cNvPr id="5" name="Footer Placeholder 4">
            <a:extLst>
              <a:ext uri="{FF2B5EF4-FFF2-40B4-BE49-F238E27FC236}">
                <a16:creationId xmlns:a16="http://schemas.microsoft.com/office/drawing/2014/main" id="{BFE81871-ED96-FE24-24E0-767B1EEDB70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8F5BB12-F03B-FB57-A79C-AFB3066660FB}"/>
              </a:ext>
            </a:extLst>
          </p:cNvPr>
          <p:cNvSpPr>
            <a:spLocks noGrp="1"/>
          </p:cNvSpPr>
          <p:nvPr>
            <p:ph type="sldNum" sz="quarter" idx="12"/>
          </p:nvPr>
        </p:nvSpPr>
        <p:spPr/>
        <p:txBody>
          <a:bodyPr/>
          <a:lstStyle/>
          <a:p>
            <a:fld id="{4C894A29-BA19-1345-AB59-89FFA21BE45E}" type="slidenum">
              <a:rPr lang="en-NL" smtClean="0"/>
              <a:t>‹#›</a:t>
            </a:fld>
            <a:endParaRPr lang="en-NL"/>
          </a:p>
        </p:txBody>
      </p:sp>
    </p:spTree>
    <p:extLst>
      <p:ext uri="{BB962C8B-B14F-4D97-AF65-F5344CB8AC3E}">
        <p14:creationId xmlns:p14="http://schemas.microsoft.com/office/powerpoint/2010/main" val="69236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1075499-DB35-78C7-21DE-ECCFD6B08D0E}"/>
              </a:ext>
            </a:extLst>
          </p:cNvPr>
          <p:cNvSpPr>
            <a:spLocks noGrp="1"/>
          </p:cNvSpPr>
          <p:nvPr>
            <p:ph type="pic" sz="quarter" idx="10"/>
          </p:nvPr>
        </p:nvSpPr>
        <p:spPr>
          <a:xfrm>
            <a:off x="2370152" y="4157773"/>
            <a:ext cx="3021013" cy="1074737"/>
          </a:xfrm>
        </p:spPr>
        <p:txBody>
          <a:bodyPr/>
          <a:lstStyle/>
          <a:p>
            <a:endParaRPr lang="en-NL"/>
          </a:p>
        </p:txBody>
      </p:sp>
      <p:sp>
        <p:nvSpPr>
          <p:cNvPr id="11" name="Text Placeholder 10">
            <a:extLst>
              <a:ext uri="{FF2B5EF4-FFF2-40B4-BE49-F238E27FC236}">
                <a16:creationId xmlns:a16="http://schemas.microsoft.com/office/drawing/2014/main" id="{9AEE0BE2-41E6-42D2-2F1A-4570781B9D85}"/>
              </a:ext>
            </a:extLst>
          </p:cNvPr>
          <p:cNvSpPr>
            <a:spLocks noGrp="1"/>
          </p:cNvSpPr>
          <p:nvPr>
            <p:ph type="body" sz="quarter" idx="11" hasCustomPrompt="1"/>
          </p:nvPr>
        </p:nvSpPr>
        <p:spPr>
          <a:xfrm>
            <a:off x="3443288" y="4868863"/>
            <a:ext cx="971550" cy="188912"/>
          </a:xfrm>
        </p:spPr>
        <p:txBody>
          <a:bodyPr>
            <a:noAutofit/>
          </a:bodyPr>
          <a:lstStyle>
            <a:lvl1pPr marL="0" indent="0">
              <a:buNone/>
              <a:defRPr sz="1100">
                <a:solidFill>
                  <a:srgbClr val="5959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sz="1100" dirty="0"/>
              <a:t>l</a:t>
            </a:r>
            <a:r>
              <a:rPr lang="en-NL" sz="1100" dirty="0"/>
              <a:t>ogo school</a:t>
            </a:r>
            <a:endParaRPr lang="en-NL" dirty="0"/>
          </a:p>
        </p:txBody>
      </p:sp>
    </p:spTree>
    <p:extLst>
      <p:ext uri="{BB962C8B-B14F-4D97-AF65-F5344CB8AC3E}">
        <p14:creationId xmlns:p14="http://schemas.microsoft.com/office/powerpoint/2010/main" val="258440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C512-79B6-12E1-0BA3-B4832E788687}"/>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6D26177A-9FB7-C062-B32A-A80BA1055D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D1D64164-4710-F24B-5F90-9EAB8D1E3B0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0E01651A-9409-E7D2-7C3A-868C3E388FC9}"/>
              </a:ext>
            </a:extLst>
          </p:cNvPr>
          <p:cNvSpPr>
            <a:spLocks noGrp="1"/>
          </p:cNvSpPr>
          <p:nvPr>
            <p:ph type="dt" sz="half" idx="10"/>
          </p:nvPr>
        </p:nvSpPr>
        <p:spPr/>
        <p:txBody>
          <a:bodyPr/>
          <a:lstStyle/>
          <a:p>
            <a:fld id="{33D98200-BD78-4B48-BCBB-B3811D55B8B6}" type="datetimeFigureOut">
              <a:rPr lang="en-NL" smtClean="0"/>
              <a:t>02/04/2026</a:t>
            </a:fld>
            <a:endParaRPr lang="en-NL"/>
          </a:p>
        </p:txBody>
      </p:sp>
      <p:sp>
        <p:nvSpPr>
          <p:cNvPr id="6" name="Footer Placeholder 5">
            <a:extLst>
              <a:ext uri="{FF2B5EF4-FFF2-40B4-BE49-F238E27FC236}">
                <a16:creationId xmlns:a16="http://schemas.microsoft.com/office/drawing/2014/main" id="{BB034098-534D-CE0A-19F8-D28AFD9C4097}"/>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51048B14-49CA-6345-8DA9-D85F74B1451B}"/>
              </a:ext>
            </a:extLst>
          </p:cNvPr>
          <p:cNvSpPr>
            <a:spLocks noGrp="1"/>
          </p:cNvSpPr>
          <p:nvPr>
            <p:ph type="sldNum" sz="quarter" idx="12"/>
          </p:nvPr>
        </p:nvSpPr>
        <p:spPr/>
        <p:txBody>
          <a:bodyPr/>
          <a:lstStyle/>
          <a:p>
            <a:fld id="{2ED33FFB-F64C-5349-97F4-6BFBD2D9624E}" type="slidenum">
              <a:rPr lang="en-NL" smtClean="0"/>
              <a:t>‹#›</a:t>
            </a:fld>
            <a:endParaRPr lang="en-NL"/>
          </a:p>
        </p:txBody>
      </p:sp>
    </p:spTree>
    <p:extLst>
      <p:ext uri="{BB962C8B-B14F-4D97-AF65-F5344CB8AC3E}">
        <p14:creationId xmlns:p14="http://schemas.microsoft.com/office/powerpoint/2010/main" val="256186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E66B-253D-3BF8-61CF-3EF0BC36AC8D}"/>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7558854-5D8B-219D-0112-F39C116CF4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FFABFE-D3C7-C08E-9F4B-B344A15C62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04EE67A9-F798-B3C4-75DE-8B71D876A4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209F9E-B0E7-4662-D80E-1713151AE3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7AF58E7A-333D-C844-34EA-9476F8160A6F}"/>
              </a:ext>
            </a:extLst>
          </p:cNvPr>
          <p:cNvSpPr>
            <a:spLocks noGrp="1"/>
          </p:cNvSpPr>
          <p:nvPr>
            <p:ph type="dt" sz="half" idx="10"/>
          </p:nvPr>
        </p:nvSpPr>
        <p:spPr/>
        <p:txBody>
          <a:bodyPr/>
          <a:lstStyle/>
          <a:p>
            <a:fld id="{33D98200-BD78-4B48-BCBB-B3811D55B8B6}" type="datetimeFigureOut">
              <a:rPr lang="en-NL" smtClean="0"/>
              <a:t>02/04/2026</a:t>
            </a:fld>
            <a:endParaRPr lang="en-NL"/>
          </a:p>
        </p:txBody>
      </p:sp>
      <p:sp>
        <p:nvSpPr>
          <p:cNvPr id="8" name="Footer Placeholder 7">
            <a:extLst>
              <a:ext uri="{FF2B5EF4-FFF2-40B4-BE49-F238E27FC236}">
                <a16:creationId xmlns:a16="http://schemas.microsoft.com/office/drawing/2014/main" id="{7F2EF40B-87D0-B841-3D85-6D5E49A28A93}"/>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598847A4-6FBA-6BC8-0E47-99C625C7E45E}"/>
              </a:ext>
            </a:extLst>
          </p:cNvPr>
          <p:cNvSpPr>
            <a:spLocks noGrp="1"/>
          </p:cNvSpPr>
          <p:nvPr>
            <p:ph type="sldNum" sz="quarter" idx="12"/>
          </p:nvPr>
        </p:nvSpPr>
        <p:spPr/>
        <p:txBody>
          <a:bodyPr/>
          <a:lstStyle/>
          <a:p>
            <a:fld id="{2ED33FFB-F64C-5349-97F4-6BFBD2D9624E}" type="slidenum">
              <a:rPr lang="en-NL" smtClean="0"/>
              <a:t>‹#›</a:t>
            </a:fld>
            <a:endParaRPr lang="en-NL"/>
          </a:p>
        </p:txBody>
      </p:sp>
    </p:spTree>
    <p:extLst>
      <p:ext uri="{BB962C8B-B14F-4D97-AF65-F5344CB8AC3E}">
        <p14:creationId xmlns:p14="http://schemas.microsoft.com/office/powerpoint/2010/main" val="279866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410E-ADF7-A623-B6B8-3FE41C38F140}"/>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C47B73C6-86A8-9DCB-E25D-AF97115A4CA0}"/>
              </a:ext>
            </a:extLst>
          </p:cNvPr>
          <p:cNvSpPr>
            <a:spLocks noGrp="1"/>
          </p:cNvSpPr>
          <p:nvPr>
            <p:ph type="dt" sz="half" idx="10"/>
          </p:nvPr>
        </p:nvSpPr>
        <p:spPr/>
        <p:txBody>
          <a:bodyPr/>
          <a:lstStyle/>
          <a:p>
            <a:fld id="{33D98200-BD78-4B48-BCBB-B3811D55B8B6}" type="datetimeFigureOut">
              <a:rPr lang="en-NL" smtClean="0"/>
              <a:t>02/04/2026</a:t>
            </a:fld>
            <a:endParaRPr lang="en-NL"/>
          </a:p>
        </p:txBody>
      </p:sp>
      <p:sp>
        <p:nvSpPr>
          <p:cNvPr id="4" name="Footer Placeholder 3">
            <a:extLst>
              <a:ext uri="{FF2B5EF4-FFF2-40B4-BE49-F238E27FC236}">
                <a16:creationId xmlns:a16="http://schemas.microsoft.com/office/drawing/2014/main" id="{6FA0C20A-FF7B-EE0A-A158-264E900C604E}"/>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80C56A3D-EF72-E57B-F9ED-AAC4CFF3F22B}"/>
              </a:ext>
            </a:extLst>
          </p:cNvPr>
          <p:cNvSpPr>
            <a:spLocks noGrp="1"/>
          </p:cNvSpPr>
          <p:nvPr>
            <p:ph type="sldNum" sz="quarter" idx="12"/>
          </p:nvPr>
        </p:nvSpPr>
        <p:spPr/>
        <p:txBody>
          <a:bodyPr/>
          <a:lstStyle/>
          <a:p>
            <a:fld id="{2ED33FFB-F64C-5349-97F4-6BFBD2D9624E}" type="slidenum">
              <a:rPr lang="en-NL" smtClean="0"/>
              <a:t>‹#›</a:t>
            </a:fld>
            <a:endParaRPr lang="en-NL"/>
          </a:p>
        </p:txBody>
      </p:sp>
    </p:spTree>
    <p:extLst>
      <p:ext uri="{BB962C8B-B14F-4D97-AF65-F5344CB8AC3E}">
        <p14:creationId xmlns:p14="http://schemas.microsoft.com/office/powerpoint/2010/main" val="171855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2E436-284C-227E-351A-9BDC4D8F8BF5}"/>
              </a:ext>
            </a:extLst>
          </p:cNvPr>
          <p:cNvSpPr>
            <a:spLocks noGrp="1"/>
          </p:cNvSpPr>
          <p:nvPr>
            <p:ph type="dt" sz="half" idx="10"/>
          </p:nvPr>
        </p:nvSpPr>
        <p:spPr/>
        <p:txBody>
          <a:bodyPr/>
          <a:lstStyle/>
          <a:p>
            <a:fld id="{33D98200-BD78-4B48-BCBB-B3811D55B8B6}" type="datetimeFigureOut">
              <a:rPr lang="en-NL" smtClean="0"/>
              <a:t>02/04/2026</a:t>
            </a:fld>
            <a:endParaRPr lang="en-NL"/>
          </a:p>
        </p:txBody>
      </p:sp>
      <p:sp>
        <p:nvSpPr>
          <p:cNvPr id="3" name="Footer Placeholder 2">
            <a:extLst>
              <a:ext uri="{FF2B5EF4-FFF2-40B4-BE49-F238E27FC236}">
                <a16:creationId xmlns:a16="http://schemas.microsoft.com/office/drawing/2014/main" id="{68062439-E5B2-10AA-2B11-CFA90756E0A5}"/>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053DFD22-3587-1137-CCB2-4FB83B005A66}"/>
              </a:ext>
            </a:extLst>
          </p:cNvPr>
          <p:cNvSpPr>
            <a:spLocks noGrp="1"/>
          </p:cNvSpPr>
          <p:nvPr>
            <p:ph type="sldNum" sz="quarter" idx="12"/>
          </p:nvPr>
        </p:nvSpPr>
        <p:spPr/>
        <p:txBody>
          <a:bodyPr/>
          <a:lstStyle/>
          <a:p>
            <a:fld id="{2ED33FFB-F64C-5349-97F4-6BFBD2D9624E}" type="slidenum">
              <a:rPr lang="en-NL" smtClean="0"/>
              <a:t>‹#›</a:t>
            </a:fld>
            <a:endParaRPr lang="en-NL"/>
          </a:p>
        </p:txBody>
      </p:sp>
    </p:spTree>
    <p:extLst>
      <p:ext uri="{BB962C8B-B14F-4D97-AF65-F5344CB8AC3E}">
        <p14:creationId xmlns:p14="http://schemas.microsoft.com/office/powerpoint/2010/main" val="357825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4D38-4050-9839-6824-65326FC523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9BEBCCD2-8D79-0F2D-76D7-435487478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B94D2DA3-FDD0-38C3-A72E-ADC0A2EF0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5F4143-BC7C-A951-230E-ED17581C4C60}"/>
              </a:ext>
            </a:extLst>
          </p:cNvPr>
          <p:cNvSpPr>
            <a:spLocks noGrp="1"/>
          </p:cNvSpPr>
          <p:nvPr>
            <p:ph type="dt" sz="half" idx="10"/>
          </p:nvPr>
        </p:nvSpPr>
        <p:spPr/>
        <p:txBody>
          <a:bodyPr/>
          <a:lstStyle/>
          <a:p>
            <a:fld id="{33D98200-BD78-4B48-BCBB-B3811D55B8B6}" type="datetimeFigureOut">
              <a:rPr lang="en-NL" smtClean="0"/>
              <a:t>02/04/2026</a:t>
            </a:fld>
            <a:endParaRPr lang="en-NL"/>
          </a:p>
        </p:txBody>
      </p:sp>
      <p:sp>
        <p:nvSpPr>
          <p:cNvPr id="6" name="Footer Placeholder 5">
            <a:extLst>
              <a:ext uri="{FF2B5EF4-FFF2-40B4-BE49-F238E27FC236}">
                <a16:creationId xmlns:a16="http://schemas.microsoft.com/office/drawing/2014/main" id="{2560C9EB-4021-2DA5-421C-5B5627D35EB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910A13D-1F7B-35AF-B783-7279A05FCA92}"/>
              </a:ext>
            </a:extLst>
          </p:cNvPr>
          <p:cNvSpPr>
            <a:spLocks noGrp="1"/>
          </p:cNvSpPr>
          <p:nvPr>
            <p:ph type="sldNum" sz="quarter" idx="12"/>
          </p:nvPr>
        </p:nvSpPr>
        <p:spPr/>
        <p:txBody>
          <a:bodyPr/>
          <a:lstStyle/>
          <a:p>
            <a:fld id="{2ED33FFB-F64C-5349-97F4-6BFBD2D9624E}" type="slidenum">
              <a:rPr lang="en-NL" smtClean="0"/>
              <a:t>‹#›</a:t>
            </a:fld>
            <a:endParaRPr lang="en-NL"/>
          </a:p>
        </p:txBody>
      </p:sp>
    </p:spTree>
    <p:extLst>
      <p:ext uri="{BB962C8B-B14F-4D97-AF65-F5344CB8AC3E}">
        <p14:creationId xmlns:p14="http://schemas.microsoft.com/office/powerpoint/2010/main" val="409768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9F17-414F-07F8-F8CF-CA54DCF258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44E59299-871B-E4A9-AAFB-5EB70A58E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6EDD754C-93D5-95BF-E625-A4DE10AC8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CA29AB-E7F3-8F39-F338-870F0DF174E0}"/>
              </a:ext>
            </a:extLst>
          </p:cNvPr>
          <p:cNvSpPr>
            <a:spLocks noGrp="1"/>
          </p:cNvSpPr>
          <p:nvPr>
            <p:ph type="dt" sz="half" idx="10"/>
          </p:nvPr>
        </p:nvSpPr>
        <p:spPr/>
        <p:txBody>
          <a:bodyPr/>
          <a:lstStyle/>
          <a:p>
            <a:fld id="{33D98200-BD78-4B48-BCBB-B3811D55B8B6}" type="datetimeFigureOut">
              <a:rPr lang="en-NL" smtClean="0"/>
              <a:t>02/04/2026</a:t>
            </a:fld>
            <a:endParaRPr lang="en-NL"/>
          </a:p>
        </p:txBody>
      </p:sp>
      <p:sp>
        <p:nvSpPr>
          <p:cNvPr id="6" name="Footer Placeholder 5">
            <a:extLst>
              <a:ext uri="{FF2B5EF4-FFF2-40B4-BE49-F238E27FC236}">
                <a16:creationId xmlns:a16="http://schemas.microsoft.com/office/drawing/2014/main" id="{F250C34E-12FE-7ADA-E8B6-8A1E680751D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AD0E5552-7254-6C60-7323-BF3C778CBD41}"/>
              </a:ext>
            </a:extLst>
          </p:cNvPr>
          <p:cNvSpPr>
            <a:spLocks noGrp="1"/>
          </p:cNvSpPr>
          <p:nvPr>
            <p:ph type="sldNum" sz="quarter" idx="12"/>
          </p:nvPr>
        </p:nvSpPr>
        <p:spPr/>
        <p:txBody>
          <a:bodyPr/>
          <a:lstStyle/>
          <a:p>
            <a:fld id="{2ED33FFB-F64C-5349-97F4-6BFBD2D9624E}" type="slidenum">
              <a:rPr lang="en-NL" smtClean="0"/>
              <a:t>‹#›</a:t>
            </a:fld>
            <a:endParaRPr lang="en-NL"/>
          </a:p>
        </p:txBody>
      </p:sp>
    </p:spTree>
    <p:extLst>
      <p:ext uri="{BB962C8B-B14F-4D97-AF65-F5344CB8AC3E}">
        <p14:creationId xmlns:p14="http://schemas.microsoft.com/office/powerpoint/2010/main" val="401782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ADF8F-451E-973E-7558-2412A754A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98F71CD-769C-5D0A-AA6E-CB03B3EE9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4572BCE3-0ACA-5DAF-296C-30B8423A5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D98200-BD78-4B48-BCBB-B3811D55B8B6}" type="datetimeFigureOut">
              <a:rPr lang="en-NL" smtClean="0"/>
              <a:t>02/04/2026</a:t>
            </a:fld>
            <a:endParaRPr lang="en-NL"/>
          </a:p>
        </p:txBody>
      </p:sp>
      <p:sp>
        <p:nvSpPr>
          <p:cNvPr id="5" name="Footer Placeholder 4">
            <a:extLst>
              <a:ext uri="{FF2B5EF4-FFF2-40B4-BE49-F238E27FC236}">
                <a16:creationId xmlns:a16="http://schemas.microsoft.com/office/drawing/2014/main" id="{80181293-C5BF-AD9E-7DB4-B59D080EC4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L"/>
          </a:p>
        </p:txBody>
      </p:sp>
      <p:sp>
        <p:nvSpPr>
          <p:cNvPr id="6" name="Slide Number Placeholder 5">
            <a:extLst>
              <a:ext uri="{FF2B5EF4-FFF2-40B4-BE49-F238E27FC236}">
                <a16:creationId xmlns:a16="http://schemas.microsoft.com/office/drawing/2014/main" id="{FAEC0637-FA1D-93D6-254B-BC7DEDCD8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D33FFB-F64C-5349-97F4-6BFBD2D9624E}" type="slidenum">
              <a:rPr lang="en-NL" smtClean="0"/>
              <a:t>‹#›</a:t>
            </a:fld>
            <a:endParaRPr lang="en-NL"/>
          </a:p>
        </p:txBody>
      </p:sp>
    </p:spTree>
    <p:extLst>
      <p:ext uri="{BB962C8B-B14F-4D97-AF65-F5344CB8AC3E}">
        <p14:creationId xmlns:p14="http://schemas.microsoft.com/office/powerpoint/2010/main" val="205130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8242-1A68-9E2B-573E-9972CD936C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F85D0E92-2957-D9BC-2BB2-3496A758D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C4D1407-F0CF-8C68-BBDC-577F243684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8E0362-F30D-244F-91FD-FA2F50AADA43}" type="datetimeFigureOut">
              <a:rPr lang="en-NL" smtClean="0"/>
              <a:t>02/04/2026</a:t>
            </a:fld>
            <a:endParaRPr lang="en-NL"/>
          </a:p>
        </p:txBody>
      </p:sp>
      <p:sp>
        <p:nvSpPr>
          <p:cNvPr id="5" name="Footer Placeholder 4">
            <a:extLst>
              <a:ext uri="{FF2B5EF4-FFF2-40B4-BE49-F238E27FC236}">
                <a16:creationId xmlns:a16="http://schemas.microsoft.com/office/drawing/2014/main" id="{003C74F4-D18B-A8BC-BE2D-1432D1A6F6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L"/>
          </a:p>
        </p:txBody>
      </p:sp>
      <p:sp>
        <p:nvSpPr>
          <p:cNvPr id="6" name="Slide Number Placeholder 5">
            <a:extLst>
              <a:ext uri="{FF2B5EF4-FFF2-40B4-BE49-F238E27FC236}">
                <a16:creationId xmlns:a16="http://schemas.microsoft.com/office/drawing/2014/main" id="{2C9C7EA0-EC19-FBCD-2F2B-F23883CC8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894A29-BA19-1345-AB59-89FFA21BE45E}" type="slidenum">
              <a:rPr lang="en-NL" smtClean="0"/>
              <a:t>‹#›</a:t>
            </a:fld>
            <a:endParaRPr lang="en-NL"/>
          </a:p>
        </p:txBody>
      </p:sp>
    </p:spTree>
    <p:extLst>
      <p:ext uri="{BB962C8B-B14F-4D97-AF65-F5344CB8AC3E}">
        <p14:creationId xmlns:p14="http://schemas.microsoft.com/office/powerpoint/2010/main" val="3812301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Onze aanpak voor de burgerschapsopdracht">
            <a:extLst>
              <a:ext uri="{FF2B5EF4-FFF2-40B4-BE49-F238E27FC236}">
                <a16:creationId xmlns:a16="http://schemas.microsoft.com/office/drawing/2014/main" id="{1AA33A95-C6D0-2BCE-8686-D6C91A0206E6}"/>
              </a:ext>
            </a:extLst>
          </p:cNvPr>
          <p:cNvPicPr>
            <a:picLocks noChangeAspect="1"/>
          </p:cNvPicPr>
          <p:nvPr/>
        </p:nvPicPr>
        <p:blipFill>
          <a:blip r:embed="rId3"/>
          <a:stretch>
            <a:fillRect/>
          </a:stretch>
        </p:blipFill>
        <p:spPr>
          <a:xfrm>
            <a:off x="0" y="0"/>
            <a:ext cx="12192000" cy="6858000"/>
          </a:xfrm>
          <a:prstGeom prst="rect">
            <a:avLst/>
          </a:prstGeom>
        </p:spPr>
      </p:pic>
      <p:sp>
        <p:nvSpPr>
          <p:cNvPr id="48" name="Picture Placeholder 47">
            <a:extLst>
              <a:ext uri="{FF2B5EF4-FFF2-40B4-BE49-F238E27FC236}">
                <a16:creationId xmlns:a16="http://schemas.microsoft.com/office/drawing/2014/main" id="{F9F1CCA5-D2B8-C581-90D8-17D7021B43C8}"/>
              </a:ext>
              <a:ext uri="{C183D7F6-B498-43B3-948B-1728B52AA6E4}">
                <adec:decorative xmlns:adec="http://schemas.microsoft.com/office/drawing/2017/decorative" val="1"/>
              </a:ext>
            </a:extLst>
          </p:cNvPr>
          <p:cNvSpPr>
            <a:spLocks noGrp="1"/>
          </p:cNvSpPr>
          <p:nvPr>
            <p:ph type="pic" sz="quarter" idx="10"/>
          </p:nvPr>
        </p:nvSpPr>
        <p:spPr>
          <a:xfrm>
            <a:off x="2512305" y="4699314"/>
            <a:ext cx="2745858" cy="2002419"/>
          </a:xfrm>
        </p:spPr>
        <p:txBody>
          <a:bodyPr/>
          <a:lstStyle/>
          <a:p>
            <a:endParaRPr lang="en-NL"/>
          </a:p>
        </p:txBody>
      </p:sp>
      <p:sp>
        <p:nvSpPr>
          <p:cNvPr id="49" name="Title 48" descr="naam school">
            <a:extLst>
              <a:ext uri="{FF2B5EF4-FFF2-40B4-BE49-F238E27FC236}">
                <a16:creationId xmlns:a16="http://schemas.microsoft.com/office/drawing/2014/main" id="{F80B1CD5-C1E1-1486-1A14-3AF7DCBE448D}"/>
              </a:ext>
            </a:extLst>
          </p:cNvPr>
          <p:cNvSpPr txBox="1">
            <a:spLocks noGrp="1"/>
          </p:cNvSpPr>
          <p:nvPr>
            <p:ph type="title" idx="4294967295"/>
          </p:nvPr>
        </p:nvSpPr>
        <p:spPr>
          <a:xfrm>
            <a:off x="5386082" y="5408137"/>
            <a:ext cx="630627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NL" sz="3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aam school</a:t>
            </a:r>
          </a:p>
        </p:txBody>
      </p:sp>
    </p:spTree>
    <p:extLst>
      <p:ext uri="{BB962C8B-B14F-4D97-AF65-F5344CB8AC3E}">
        <p14:creationId xmlns:p14="http://schemas.microsoft.com/office/powerpoint/2010/main" val="348231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4AF8-2A7F-A516-F4CD-072F60B4CA6E}"/>
              </a:ext>
            </a:extLst>
          </p:cNvPr>
          <p:cNvSpPr>
            <a:spLocks noGrp="1"/>
          </p:cNvSpPr>
          <p:nvPr>
            <p:ph type="title" idx="4294967295"/>
          </p:nvPr>
        </p:nvSpPr>
        <p:spPr>
          <a:xfrm>
            <a:off x="838200" y="365125"/>
            <a:ext cx="10515600" cy="1325563"/>
          </a:xfrm>
        </p:spPr>
        <p:txBody>
          <a:bodyPr/>
          <a:lstStyle/>
          <a:p>
            <a:r>
              <a:rPr lang="en-GB" dirty="0"/>
              <a:t>S</a:t>
            </a:r>
            <a:r>
              <a:rPr lang="en-NL" dirty="0"/>
              <a:t>lide 10</a:t>
            </a:r>
            <a:br>
              <a:rPr lang="en-NL" dirty="0"/>
            </a:br>
            <a:endParaRPr lang="en-NL" dirty="0"/>
          </a:p>
        </p:txBody>
      </p:sp>
      <p:pic>
        <p:nvPicPr>
          <p:cNvPr id="5" name="Content Placeholder 4" descr="Hoe gaan we aan de slag?&#10;&#10;We kiezen mensenrechten die dichtbij onze leerlingen staan. Wat is belangrijk voor onze school?">
            <a:extLst>
              <a:ext uri="{FF2B5EF4-FFF2-40B4-BE49-F238E27FC236}">
                <a16:creationId xmlns:a16="http://schemas.microsoft.com/office/drawing/2014/main" id="{68F4571C-520B-E4EA-C3C2-3A60692911C6}"/>
              </a:ext>
            </a:extLst>
          </p:cNvPr>
          <p:cNvPicPr>
            <a:picLocks noGrp="1" noChangeAspect="1"/>
          </p:cNvPicPr>
          <p:nvPr>
            <p:ph idx="4294967295"/>
          </p:nvPr>
        </p:nvPicPr>
        <p:blipFill>
          <a:blip r:embed="rId3"/>
          <a:stretch>
            <a:fillRect/>
          </a:stretch>
        </p:blipFill>
        <p:spPr>
          <a:xfrm>
            <a:off x="0" y="0"/>
            <a:ext cx="12192000" cy="6858000"/>
          </a:xfrm>
        </p:spPr>
      </p:pic>
    </p:spTree>
    <p:extLst>
      <p:ext uri="{BB962C8B-B14F-4D97-AF65-F5344CB8AC3E}">
        <p14:creationId xmlns:p14="http://schemas.microsoft.com/office/powerpoint/2010/main" val="231190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7B23-6FE4-06C3-F2EA-D77AAE0F3666}"/>
              </a:ext>
            </a:extLst>
          </p:cNvPr>
          <p:cNvSpPr>
            <a:spLocks noGrp="1"/>
          </p:cNvSpPr>
          <p:nvPr>
            <p:ph type="title" idx="4294967295"/>
          </p:nvPr>
        </p:nvSpPr>
        <p:spPr>
          <a:xfrm>
            <a:off x="838200" y="365125"/>
            <a:ext cx="10515600" cy="1325563"/>
          </a:xfrm>
        </p:spPr>
        <p:txBody>
          <a:bodyPr/>
          <a:lstStyle/>
          <a:p>
            <a:r>
              <a:rPr lang="en-GB" dirty="0"/>
              <a:t>S</a:t>
            </a:r>
            <a:r>
              <a:rPr lang="en-NL" dirty="0"/>
              <a:t>lide 11</a:t>
            </a:r>
            <a:br>
              <a:rPr lang="en-NL" dirty="0"/>
            </a:br>
            <a:endParaRPr lang="en-NL" dirty="0"/>
          </a:p>
        </p:txBody>
      </p:sp>
      <p:pic>
        <p:nvPicPr>
          <p:cNvPr id="5" name="Content Placeholder 4" descr="We spelen allemaal een rol:&#10;&#10;Schoolbestuur&#10;Schoolleiding&#10;Leraren&#10;Mentoren&#10;Conciërge&#10;Presentie medewerkers&#10;Zorgcoördinatoren&#10;Ouders&#10;Leerlingen">
            <a:extLst>
              <a:ext uri="{FF2B5EF4-FFF2-40B4-BE49-F238E27FC236}">
                <a16:creationId xmlns:a16="http://schemas.microsoft.com/office/drawing/2014/main" id="{6BF26B5C-4301-6C39-87CD-74207EE08E72}"/>
              </a:ext>
            </a:extLst>
          </p:cNvPr>
          <p:cNvPicPr>
            <a:picLocks noGrp="1" noChangeAspect="1"/>
          </p:cNvPicPr>
          <p:nvPr>
            <p:ph idx="4294967295"/>
          </p:nvPr>
        </p:nvPicPr>
        <p:blipFill>
          <a:blip r:embed="rId3"/>
          <a:stretch>
            <a:fillRect/>
          </a:stretch>
        </p:blipFill>
        <p:spPr>
          <a:xfrm>
            <a:off x="0" y="0"/>
            <a:ext cx="12192000" cy="6858000"/>
          </a:xfrm>
        </p:spPr>
      </p:pic>
    </p:spTree>
    <p:extLst>
      <p:ext uri="{BB962C8B-B14F-4D97-AF65-F5344CB8AC3E}">
        <p14:creationId xmlns:p14="http://schemas.microsoft.com/office/powerpoint/2010/main" val="255654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1662-CF6E-8687-3E83-7DE3C6025A9E}"/>
              </a:ext>
            </a:extLst>
          </p:cNvPr>
          <p:cNvSpPr>
            <a:spLocks noGrp="1"/>
          </p:cNvSpPr>
          <p:nvPr>
            <p:ph type="title" idx="4294967295"/>
          </p:nvPr>
        </p:nvSpPr>
        <p:spPr>
          <a:xfrm>
            <a:off x="838200" y="365125"/>
            <a:ext cx="10515600" cy="1325563"/>
          </a:xfrm>
        </p:spPr>
        <p:txBody>
          <a:bodyPr/>
          <a:lstStyle/>
          <a:p>
            <a:r>
              <a:rPr lang="en-GB" dirty="0"/>
              <a:t>S</a:t>
            </a:r>
            <a:r>
              <a:rPr lang="en-NL" dirty="0"/>
              <a:t>lide 12</a:t>
            </a:r>
            <a:br>
              <a:rPr lang="en-NL" dirty="0"/>
            </a:br>
            <a:endParaRPr lang="en-NL" dirty="0"/>
          </a:p>
        </p:txBody>
      </p:sp>
      <p:pic>
        <p:nvPicPr>
          <p:cNvPr id="9" name="Content Placeholder 8" descr="Hoe starten we met RechtVaardig?&#10;&#10;1. Quickscan:&#10;Aan de hand van stellingen ontdekken we waar we nu staan.&#10;&#10;2. Samen bespreken:&#10;We bespreken de uitkomst, wat doen we goed en waar kunnen we verbeteren.&#10;&#10;3. Ontwikkelplan:&#10;We vullen het template van het ontwikkelplan in en gaan aan de slag!">
            <a:extLst>
              <a:ext uri="{FF2B5EF4-FFF2-40B4-BE49-F238E27FC236}">
                <a16:creationId xmlns:a16="http://schemas.microsoft.com/office/drawing/2014/main" id="{31D5B0CD-91C3-8459-63A2-256FCCB1F2D7}"/>
              </a:ext>
            </a:extLst>
          </p:cNvPr>
          <p:cNvPicPr>
            <a:picLocks noGrp="1" noChangeAspect="1"/>
          </p:cNvPicPr>
          <p:nvPr>
            <p:ph idx="4294967295"/>
          </p:nvPr>
        </p:nvPicPr>
        <p:blipFill>
          <a:blip r:embed="rId3"/>
          <a:stretch>
            <a:fillRect/>
          </a:stretch>
        </p:blipFill>
        <p:spPr>
          <a:xfrm>
            <a:off x="0" y="0"/>
            <a:ext cx="12192000" cy="6858000"/>
          </a:xfrm>
        </p:spPr>
      </p:pic>
    </p:spTree>
    <p:extLst>
      <p:ext uri="{BB962C8B-B14F-4D97-AF65-F5344CB8AC3E}">
        <p14:creationId xmlns:p14="http://schemas.microsoft.com/office/powerpoint/2010/main" val="326766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E3B4-2B21-403E-AF96-C3DF1DF85E82}"/>
              </a:ext>
            </a:extLst>
          </p:cNvPr>
          <p:cNvSpPr>
            <a:spLocks noGrp="1"/>
          </p:cNvSpPr>
          <p:nvPr>
            <p:ph type="title" idx="4294967295"/>
          </p:nvPr>
        </p:nvSpPr>
        <p:spPr>
          <a:xfrm>
            <a:off x="838200" y="365125"/>
            <a:ext cx="10515600" cy="1325563"/>
          </a:xfrm>
        </p:spPr>
        <p:txBody>
          <a:bodyPr/>
          <a:lstStyle/>
          <a:p>
            <a:r>
              <a:rPr lang="en-GB" dirty="0"/>
              <a:t>S</a:t>
            </a:r>
            <a:r>
              <a:rPr lang="en-NL" dirty="0"/>
              <a:t>lide 13</a:t>
            </a:r>
          </a:p>
        </p:txBody>
      </p:sp>
      <p:pic>
        <p:nvPicPr>
          <p:cNvPr id="4" name="Picture 3" descr="Wat kan nog meer met RechtVaardig?&#10;&#10;Van opdrachten in de klas tot schoolbrede tips. Van interessante gespreksstarters tot verdiepende artikelen.">
            <a:extLst>
              <a:ext uri="{FF2B5EF4-FFF2-40B4-BE49-F238E27FC236}">
                <a16:creationId xmlns:a16="http://schemas.microsoft.com/office/drawing/2014/main" id="{76E06EBF-3F69-9411-EB4D-B4439FFD8AC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2463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041C-1FDB-DE29-725F-4066CDC6112C}"/>
              </a:ext>
            </a:extLst>
          </p:cNvPr>
          <p:cNvSpPr>
            <a:spLocks noGrp="1"/>
          </p:cNvSpPr>
          <p:nvPr>
            <p:ph type="title" idx="4294967295"/>
          </p:nvPr>
        </p:nvSpPr>
        <p:spPr>
          <a:xfrm>
            <a:off x="838200" y="365125"/>
            <a:ext cx="10515600" cy="1325563"/>
          </a:xfrm>
        </p:spPr>
        <p:txBody>
          <a:bodyPr/>
          <a:lstStyle/>
          <a:p>
            <a:r>
              <a:rPr lang="en-GB" dirty="0"/>
              <a:t>S</a:t>
            </a:r>
            <a:r>
              <a:rPr lang="en-NL" dirty="0"/>
              <a:t>lide 14</a:t>
            </a:r>
          </a:p>
        </p:txBody>
      </p:sp>
      <p:pic>
        <p:nvPicPr>
          <p:cNvPr id="5" name="Content Placeholder 4" descr="Samen voor een RechtVaardige&#10;school!">
            <a:extLst>
              <a:ext uri="{FF2B5EF4-FFF2-40B4-BE49-F238E27FC236}">
                <a16:creationId xmlns:a16="http://schemas.microsoft.com/office/drawing/2014/main" id="{11E47584-BE17-7DA6-4898-A90ECEE07851}"/>
              </a:ext>
            </a:extLst>
          </p:cNvPr>
          <p:cNvPicPr>
            <a:picLocks noGrp="1" noChangeAspect="1"/>
          </p:cNvPicPr>
          <p:nvPr>
            <p:ph idx="4294967295"/>
          </p:nvPr>
        </p:nvPicPr>
        <p:blipFill>
          <a:blip r:embed="rId2"/>
          <a:stretch>
            <a:fillRect/>
          </a:stretch>
        </p:blipFill>
        <p:spPr>
          <a:xfrm>
            <a:off x="0" y="0"/>
            <a:ext cx="12192000" cy="6858000"/>
          </a:xfrm>
        </p:spPr>
      </p:pic>
      <p:sp>
        <p:nvSpPr>
          <p:cNvPr id="6" name="Picture Placeholder 47">
            <a:extLst>
              <a:ext uri="{FF2B5EF4-FFF2-40B4-BE49-F238E27FC236}">
                <a16:creationId xmlns:a16="http://schemas.microsoft.com/office/drawing/2014/main" id="{AC8DA195-5293-6829-1A63-606EF5651650}"/>
              </a:ext>
              <a:ext uri="{C183D7F6-B498-43B3-948B-1728B52AA6E4}">
                <adec:decorative xmlns:adec="http://schemas.microsoft.com/office/drawing/2017/decorative" val="1"/>
              </a:ext>
            </a:extLst>
          </p:cNvPr>
          <p:cNvSpPr>
            <a:spLocks noGrp="1"/>
          </p:cNvSpPr>
          <p:nvPr>
            <p:ph type="pic" sz="quarter" idx="10"/>
          </p:nvPr>
        </p:nvSpPr>
        <p:spPr>
          <a:xfrm>
            <a:off x="1675071" y="4710890"/>
            <a:ext cx="2745858" cy="2002419"/>
          </a:xfrm>
        </p:spPr>
        <p:txBody>
          <a:bodyPr/>
          <a:lstStyle/>
          <a:p>
            <a:endParaRPr lang="en-NL"/>
          </a:p>
        </p:txBody>
      </p:sp>
    </p:spTree>
    <p:extLst>
      <p:ext uri="{BB962C8B-B14F-4D97-AF65-F5344CB8AC3E}">
        <p14:creationId xmlns:p14="http://schemas.microsoft.com/office/powerpoint/2010/main" val="69783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Onze situatie">
            <a:extLst>
              <a:ext uri="{FF2B5EF4-FFF2-40B4-BE49-F238E27FC236}">
                <a16:creationId xmlns:a16="http://schemas.microsoft.com/office/drawing/2014/main" id="{1CA7EEBE-8152-B281-3127-FD2939F871FF}"/>
              </a:ext>
            </a:extLst>
          </p:cNvPr>
          <p:cNvPicPr>
            <a:picLocks noChangeAspect="1"/>
          </p:cNvPicPr>
          <p:nvPr/>
        </p:nvPicPr>
        <p:blipFill>
          <a:blip r:embed="rId3"/>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id="{FEB1DF6A-41EA-3AD5-0908-6BEAA5056A6F}"/>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2540759" y="4226408"/>
            <a:ext cx="782072" cy="200055"/>
          </a:xfrm>
          <a:prstGeom prst="rect">
            <a:avLst/>
          </a:prstGeom>
          <a:noFill/>
        </p:spPr>
        <p:txBody>
          <a:bodyPr wrap="square" rtlCol="0">
            <a:spAutoFit/>
          </a:bodyPr>
          <a:lstStyle/>
          <a:p>
            <a:r>
              <a:rPr lang="en-GB" sz="7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700" dirty="0" err="1">
                <a:solidFill>
                  <a:schemeClr val="bg1"/>
                </a:solidFill>
                <a:latin typeface="Tahoma" panose="020B0604030504040204" pitchFamily="34" charset="0"/>
                <a:ea typeface="Tahoma" panose="020B0604030504040204" pitchFamily="34" charset="0"/>
                <a:cs typeface="Tahoma" panose="020B0604030504040204" pitchFamily="34" charset="0"/>
              </a:rPr>
              <a:t>foto</a:t>
            </a:r>
            <a:r>
              <a:rPr lang="en-NL" sz="700" dirty="0">
                <a:solidFill>
                  <a:schemeClr val="bg1"/>
                </a:solidFill>
                <a:latin typeface="Tahoma" panose="020B0604030504040204" pitchFamily="34" charset="0"/>
                <a:ea typeface="Tahoma" panose="020B0604030504040204" pitchFamily="34" charset="0"/>
                <a:cs typeface="Tahoma" panose="020B0604030504040204" pitchFamily="34" charset="0"/>
              </a:rPr>
              <a:t> school*</a:t>
            </a:r>
          </a:p>
        </p:txBody>
      </p:sp>
      <p:sp>
        <p:nvSpPr>
          <p:cNvPr id="22" name="Rectangle 21">
            <a:extLst>
              <a:ext uri="{FF2B5EF4-FFF2-40B4-BE49-F238E27FC236}">
                <a16:creationId xmlns:a16="http://schemas.microsoft.com/office/drawing/2014/main" id="{AC4AA569-12B7-610A-3C7D-9ACF6D736506}"/>
              </a:ext>
              <a:ext uri="{C183D7F6-B498-43B3-948B-1728B52AA6E4}">
                <adec:decorative xmlns:adec="http://schemas.microsoft.com/office/drawing/2017/decorative" val="1"/>
              </a:ext>
            </a:extLst>
          </p:cNvPr>
          <p:cNvSpPr/>
          <p:nvPr/>
        </p:nvSpPr>
        <p:spPr>
          <a:xfrm>
            <a:off x="6096000" y="0"/>
            <a:ext cx="6096000" cy="6858000"/>
          </a:xfrm>
          <a:prstGeom prst="rect">
            <a:avLst/>
          </a:prstGeom>
          <a:solidFill>
            <a:srgbClr val="CCC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TextBox 8" descr="*Kies de uitdaging(en) die je herkent*&#10;&#10;Burgerschap toepassen in de klas&#10;De burgerschapsopdracht is niet heel concreet&#10;Een burgerschapsvisie ontwikkelen&#10;Opstarten met burgerschap&#10;De samenhang vinden in alle burgerschapsactiviteiten&#10;Doorpakken met burgerschap&#10;Tijd vinden voor burgerschap&#10;">
            <a:extLst>
              <a:ext uri="{FF2B5EF4-FFF2-40B4-BE49-F238E27FC236}">
                <a16:creationId xmlns:a16="http://schemas.microsoft.com/office/drawing/2014/main" id="{1B4A8F6E-4150-6DB5-586B-9A57D3608781}"/>
              </a:ext>
            </a:extLst>
          </p:cNvPr>
          <p:cNvSpPr txBox="1">
            <a:spLocks noGrp="1" noRot="1" noMove="1" noResize="1" noEditPoints="1" noAdjustHandles="1" noChangeArrowheads="1" noChangeShapeType="1"/>
          </p:cNvSpPr>
          <p:nvPr/>
        </p:nvSpPr>
        <p:spPr>
          <a:xfrm>
            <a:off x="6417129" y="2982606"/>
            <a:ext cx="5152829" cy="1200329"/>
          </a:xfrm>
          <a:prstGeom prst="rect">
            <a:avLst/>
          </a:prstGeom>
          <a:noFill/>
        </p:spPr>
        <p:txBody>
          <a:bodyPr wrap="square">
            <a:spAutoFit/>
          </a:bodyPr>
          <a:lstStyle/>
          <a:p>
            <a:pPr marL="285750" indent="-285750" rtl="0">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Maar over een jaar willen we [doel] bereiken.</a:t>
            </a:r>
          </a:p>
          <a:p>
            <a:pPr marL="285750" indent="-285750">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Maar we willen verder ontwikkelen.</a:t>
            </a:r>
          </a:p>
          <a:p>
            <a:pPr marL="285750" indent="-285750">
              <a:buFont typeface="Arial" panose="020B0604020202020204" pitchFamily="34" charset="0"/>
              <a:buChar char="•"/>
            </a:pPr>
            <a:r>
              <a:rPr lang="nl-NL" dirty="0">
                <a:latin typeface="Tahoma" panose="020B0604030504040204" pitchFamily="34" charset="0"/>
                <a:ea typeface="Tahoma" panose="020B0604030504040204" pitchFamily="34" charset="0"/>
                <a:cs typeface="Tahoma" panose="020B0604030504040204" pitchFamily="34" charset="0"/>
              </a:rPr>
              <a:t>Maar blijkbaar nog niet voldoende volgens de inspectie.</a:t>
            </a:r>
          </a:p>
        </p:txBody>
      </p:sp>
      <p:pic>
        <p:nvPicPr>
          <p:cNvPr id="37" name="Picture Placeholder 35" descr="We werken allemaal aan burgerschap">
            <a:extLst>
              <a:ext uri="{FF2B5EF4-FFF2-40B4-BE49-F238E27FC236}">
                <a16:creationId xmlns:a16="http://schemas.microsoft.com/office/drawing/2014/main" id="{F5C745A2-BA15-8F54-25C0-B2BD6ED2AB20}"/>
              </a:ext>
            </a:extLst>
          </p:cNvPr>
          <p:cNvPicPr>
            <a:picLocks noChangeAspect="1"/>
          </p:cNvPicPr>
          <p:nvPr/>
        </p:nvPicPr>
        <p:blipFill>
          <a:blip r:embed="rId4"/>
          <a:srcRect l="-1115" r="-360"/>
          <a:stretch>
            <a:fillRect/>
          </a:stretch>
        </p:blipFill>
        <p:spPr>
          <a:xfrm>
            <a:off x="6417129" y="2083213"/>
            <a:ext cx="3419417" cy="618633"/>
          </a:xfrm>
          <a:prstGeom prst="rect">
            <a:avLst/>
          </a:prstGeom>
        </p:spPr>
      </p:pic>
      <p:sp>
        <p:nvSpPr>
          <p:cNvPr id="5" name="Picture Placeholder 4" descr="afbeelding van de school">
            <a:extLst>
              <a:ext uri="{FF2B5EF4-FFF2-40B4-BE49-F238E27FC236}">
                <a16:creationId xmlns:a16="http://schemas.microsoft.com/office/drawing/2014/main" id="{85066E4D-A39A-087C-5085-8BADE519F426}"/>
              </a:ext>
            </a:extLst>
          </p:cNvPr>
          <p:cNvSpPr>
            <a:spLocks noGrp="1"/>
          </p:cNvSpPr>
          <p:nvPr>
            <p:ph type="pic" sz="quarter" idx="10"/>
          </p:nvPr>
        </p:nvSpPr>
        <p:spPr>
          <a:xfrm rot="21368082">
            <a:off x="-533400" y="3219481"/>
            <a:ext cx="7162800" cy="4002088"/>
          </a:xfrm>
        </p:spPr>
        <p:txBody>
          <a:bodyPr/>
          <a:lstStyle/>
          <a:p>
            <a:endParaRPr lang="en-NL"/>
          </a:p>
        </p:txBody>
      </p:sp>
      <p:sp>
        <p:nvSpPr>
          <p:cNvPr id="7" name="Title 6" descr="titel">
            <a:extLst>
              <a:ext uri="{FF2B5EF4-FFF2-40B4-BE49-F238E27FC236}">
                <a16:creationId xmlns:a16="http://schemas.microsoft.com/office/drawing/2014/main" id="{1838A7B5-253D-67FC-3563-FA7A3685E53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NL"/>
              <a:t>Slide 2</a:t>
            </a:r>
          </a:p>
        </p:txBody>
      </p:sp>
    </p:spTree>
    <p:extLst>
      <p:ext uri="{BB962C8B-B14F-4D97-AF65-F5344CB8AC3E}">
        <p14:creationId xmlns:p14="http://schemas.microsoft.com/office/powerpoint/2010/main" val="186382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8AE0-0A8D-7987-7C6C-1B8BAF593174}"/>
              </a:ext>
            </a:extLst>
          </p:cNvPr>
          <p:cNvSpPr>
            <a:spLocks noGrp="1"/>
          </p:cNvSpPr>
          <p:nvPr>
            <p:ph type="title" idx="4294967295"/>
          </p:nvPr>
        </p:nvSpPr>
        <p:spPr>
          <a:xfrm>
            <a:off x="838200" y="365125"/>
            <a:ext cx="10515600" cy="2689160"/>
          </a:xfrm>
        </p:spPr>
        <p:txBody>
          <a:bodyPr/>
          <a:lstStyle/>
          <a:p>
            <a:r>
              <a:rPr lang="en-GB" dirty="0"/>
              <a:t>S</a:t>
            </a:r>
            <a:r>
              <a:rPr lang="en-NL" dirty="0"/>
              <a:t>lide 3</a:t>
            </a:r>
          </a:p>
        </p:txBody>
      </p:sp>
      <p:pic>
        <p:nvPicPr>
          <p:cNvPr id="4" name="Picture 3" descr="De uitdaging">
            <a:extLst>
              <a:ext uri="{FF2B5EF4-FFF2-40B4-BE49-F238E27FC236}">
                <a16:creationId xmlns:a16="http://schemas.microsoft.com/office/drawing/2014/main" id="{66FF3C55-92D5-FB0D-F390-E039BD63C06C}"/>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A3324E4-9A19-7F34-BF5F-794773169B98}"/>
              </a:ext>
            </a:extLst>
          </p:cNvPr>
          <p:cNvSpPr txBox="1"/>
          <p:nvPr/>
        </p:nvSpPr>
        <p:spPr>
          <a:xfrm>
            <a:off x="2309283" y="3054285"/>
            <a:ext cx="7573434" cy="3600986"/>
          </a:xfrm>
          <a:prstGeom prst="rect">
            <a:avLst/>
          </a:prstGeom>
          <a:noFill/>
        </p:spPr>
        <p:txBody>
          <a:bodyPr wrap="square">
            <a:spAutoFit/>
          </a:bodyPr>
          <a:lstStyle/>
          <a:p>
            <a:pPr marL="285750" indent="-285750" rtl="0" fontAlgn="base">
              <a:buFont typeface="Arial" panose="020B0604020202020204" pitchFamily="34" charset="0"/>
              <a:buChar char="•"/>
            </a:pP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Burgerschap</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toepassen</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in de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klas</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285750" indent="-285750" rtl="0" fontAlgn="base">
              <a:buFont typeface="Arial" panose="020B0604020202020204" pitchFamily="34" charset="0"/>
              <a:buChar char="•"/>
            </a:pP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De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burgerschapsopdracht</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is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niet</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heel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concreet</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285750" indent="-285750" rtl="0" fontAlgn="base">
              <a:buFont typeface="Arial" panose="020B0604020202020204" pitchFamily="34" charset="0"/>
              <a:buChar char="•"/>
            </a:pP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Een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burgerschapsvisie</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ontwikkelen</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285750" indent="-285750" rtl="0" fontAlgn="base">
              <a:buFont typeface="Arial" panose="020B0604020202020204" pitchFamily="34" charset="0"/>
              <a:buChar char="•"/>
            </a:pP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Opstarten</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met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burgerschap</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285750" indent="-285750" rtl="0" fontAlgn="base">
              <a:buFont typeface="Arial" panose="020B0604020202020204" pitchFamily="34" charset="0"/>
              <a:buChar char="•"/>
            </a:pP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De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samenhang</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vinden</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in alle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burgerschapsactiviteiten</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285750" indent="-285750" rtl="0" fontAlgn="base">
              <a:buFont typeface="Arial" panose="020B0604020202020204" pitchFamily="34" charset="0"/>
              <a:buChar char="•"/>
            </a:pP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Doorpakken</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met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burgerschap</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285750" indent="-285750" rtl="0" fontAlgn="base">
              <a:buFont typeface="Arial" panose="020B0604020202020204" pitchFamily="34" charset="0"/>
              <a:buChar char="•"/>
            </a:pP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Tijd</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vinden</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voor</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GB" sz="2400" b="0" i="0" u="none" strike="noStrike" kern="1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burgerschap</a:t>
            </a:r>
            <a:r>
              <a:rPr lang="en-GB" sz="2400" b="0" i="0" u="none" strike="noStrike"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rtl="0"/>
            <a:br>
              <a:rPr lang="en-GB" b="0" dirty="0">
                <a:solidFill>
                  <a:schemeClr val="bg1"/>
                </a:solidFill>
                <a:effectLst/>
              </a:rPr>
            </a:br>
            <a:endParaRPr lang="en-GB" b="0" dirty="0">
              <a:solidFill>
                <a:schemeClr val="bg1"/>
              </a:solidFill>
              <a:effectLst/>
            </a:endParaRPr>
          </a:p>
        </p:txBody>
      </p:sp>
    </p:spTree>
    <p:extLst>
      <p:ext uri="{BB962C8B-B14F-4D97-AF65-F5344CB8AC3E}">
        <p14:creationId xmlns:p14="http://schemas.microsoft.com/office/powerpoint/2010/main" val="150146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1553-1DDC-75F1-1647-4EE1E68FC2F0}"/>
              </a:ext>
            </a:extLst>
          </p:cNvPr>
          <p:cNvSpPr>
            <a:spLocks noGrp="1"/>
          </p:cNvSpPr>
          <p:nvPr>
            <p:ph type="title" idx="4294967295"/>
          </p:nvPr>
        </p:nvSpPr>
        <p:spPr>
          <a:xfrm>
            <a:off x="838200" y="365125"/>
            <a:ext cx="10515600" cy="1325563"/>
          </a:xfrm>
        </p:spPr>
        <p:txBody>
          <a:bodyPr/>
          <a:lstStyle/>
          <a:p>
            <a:r>
              <a:rPr lang="en-NL" dirty="0"/>
              <a:t>Slide 4</a:t>
            </a:r>
            <a:br>
              <a:rPr lang="en-NL" dirty="0"/>
            </a:br>
            <a:endParaRPr lang="en-NL" dirty="0"/>
          </a:p>
        </p:txBody>
      </p:sp>
      <p:pic>
        <p:nvPicPr>
          <p:cNvPr id="4" name="Picture 3" descr="De droom">
            <a:extLst>
              <a:ext uri="{FF2B5EF4-FFF2-40B4-BE49-F238E27FC236}">
                <a16:creationId xmlns:a16="http://schemas.microsoft.com/office/drawing/2014/main" id="{5657CE2A-5592-BB48-6E85-5A25C12802E7}"/>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4EC8F0F-AD0A-FFAA-C153-3C30FF468253}"/>
              </a:ext>
            </a:extLst>
          </p:cNvPr>
          <p:cNvSpPr txBox="1"/>
          <p:nvPr/>
        </p:nvSpPr>
        <p:spPr>
          <a:xfrm>
            <a:off x="3048000" y="2843183"/>
            <a:ext cx="6096000" cy="3323987"/>
          </a:xfrm>
          <a:prstGeom prst="rect">
            <a:avLst/>
          </a:prstGeom>
          <a:noFill/>
        </p:spPr>
        <p:txBody>
          <a:bodyPr wrap="square">
            <a:spAutoFit/>
          </a:bodyPr>
          <a:lstStyle/>
          <a:p>
            <a:pPr marL="342900" indent="-342900">
              <a:buFont typeface="Arial" panose="020B0604020202020204" pitchFamily="34" charset="0"/>
              <a:buChar char="•"/>
            </a:pP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Burgerschap</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kost</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geen</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extra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tijd</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maar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geeft</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ons</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extra focus</a:t>
            </a:r>
          </a:p>
          <a:p>
            <a:pPr marL="342900" indent="-342900">
              <a:buFont typeface="Arial" panose="020B0604020202020204" pitchFamily="34" charset="0"/>
              <a:buChar char="•"/>
            </a:pP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We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weten</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welke</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concrete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stappen</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we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kunnen</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zetten</a:t>
            </a:r>
            <a:endPar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Alles wat we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voor</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burgerschap</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doen</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is met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elkaar</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verbonden</a:t>
            </a:r>
            <a:endPar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Iedereen</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draagt</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bij</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aan</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effectLst/>
                <a:latin typeface="Tahoma" panose="020B0604030504040204" pitchFamily="34" charset="0"/>
                <a:ea typeface="Tahoma" panose="020B0604030504040204" pitchFamily="34" charset="0"/>
                <a:cs typeface="Tahoma" panose="020B0604030504040204" pitchFamily="34" charset="0"/>
              </a:rPr>
              <a:t>burgerschap</a:t>
            </a:r>
            <a:r>
              <a:rPr lang="en-GB" sz="2400" dirty="0">
                <a:solidFill>
                  <a:srgbClr val="2F2AB9"/>
                </a:solidFill>
                <a:effectLst/>
                <a:latin typeface="Tahoma" panose="020B0604030504040204" pitchFamily="34" charset="0"/>
                <a:ea typeface="Tahoma" panose="020B0604030504040204" pitchFamily="34" charset="0"/>
                <a:cs typeface="Tahoma" panose="020B0604030504040204" pitchFamily="34" charset="0"/>
              </a:rPr>
              <a:t> </a:t>
            </a:r>
            <a:r>
              <a:rPr lang="en-GB" sz="2400" dirty="0">
                <a:solidFill>
                  <a:srgbClr val="2F2AB9"/>
                </a:solidFill>
                <a:latin typeface="Tahoma" panose="020B0604030504040204" pitchFamily="34" charset="0"/>
                <a:ea typeface="Tahoma" panose="020B0604030504040204" pitchFamily="34" charset="0"/>
                <a:cs typeface="Tahoma" panose="020B0604030504040204" pitchFamily="34" charset="0"/>
              </a:rPr>
              <a:t>van het </a:t>
            </a:r>
            <a:r>
              <a:rPr lang="en-GB" sz="2400" dirty="0" err="1">
                <a:solidFill>
                  <a:srgbClr val="2F2AB9"/>
                </a:solidFill>
                <a:latin typeface="Tahoma" panose="020B0604030504040204" pitchFamily="34" charset="0"/>
                <a:ea typeface="Tahoma" panose="020B0604030504040204" pitchFamily="34" charset="0"/>
                <a:cs typeface="Tahoma" panose="020B0604030504040204" pitchFamily="34" charset="0"/>
              </a:rPr>
              <a:t>eerste</a:t>
            </a:r>
            <a:r>
              <a:rPr lang="en-GB" sz="2400" dirty="0">
                <a:solidFill>
                  <a:srgbClr val="2F2AB9"/>
                </a:solidFill>
                <a:latin typeface="Tahoma" panose="020B0604030504040204" pitchFamily="34" charset="0"/>
                <a:ea typeface="Tahoma" panose="020B0604030504040204" pitchFamily="34" charset="0"/>
                <a:cs typeface="Tahoma" panose="020B0604030504040204" pitchFamily="34" charset="0"/>
              </a:rPr>
              <a:t> tot het </a:t>
            </a:r>
            <a:r>
              <a:rPr lang="en-GB" sz="2400" dirty="0" err="1">
                <a:solidFill>
                  <a:srgbClr val="2F2AB9"/>
                </a:solidFill>
                <a:latin typeface="Tahoma" panose="020B0604030504040204" pitchFamily="34" charset="0"/>
                <a:ea typeface="Tahoma" panose="020B0604030504040204" pitchFamily="34" charset="0"/>
                <a:cs typeface="Tahoma" panose="020B0604030504040204" pitchFamily="34" charset="0"/>
              </a:rPr>
              <a:t>laatste</a:t>
            </a:r>
            <a:r>
              <a:rPr lang="en-GB" sz="2400" dirty="0">
                <a:solidFill>
                  <a:srgbClr val="2F2AB9"/>
                </a:solidFill>
                <a:latin typeface="Tahoma" panose="020B0604030504040204" pitchFamily="34" charset="0"/>
                <a:ea typeface="Tahoma" panose="020B0604030504040204" pitchFamily="34" charset="0"/>
                <a:cs typeface="Tahoma" panose="020B0604030504040204" pitchFamily="34" charset="0"/>
              </a:rPr>
              <a:t> </a:t>
            </a:r>
            <a:r>
              <a:rPr lang="en-GB" sz="2400" dirty="0" err="1">
                <a:solidFill>
                  <a:srgbClr val="2F2AB9"/>
                </a:solidFill>
                <a:latin typeface="Tahoma" panose="020B0604030504040204" pitchFamily="34" charset="0"/>
                <a:ea typeface="Tahoma" panose="020B0604030504040204" pitchFamily="34" charset="0"/>
                <a:cs typeface="Tahoma" panose="020B0604030504040204" pitchFamily="34" charset="0"/>
              </a:rPr>
              <a:t>uur</a:t>
            </a:r>
            <a:br>
              <a:rPr lang="en-GB" sz="2400" dirty="0">
                <a:solidFill>
                  <a:srgbClr val="2F2AB9"/>
                </a:solidFill>
                <a:latin typeface="Tahoma" panose="020B0604030504040204" pitchFamily="34" charset="0"/>
                <a:ea typeface="Tahoma" panose="020B0604030504040204" pitchFamily="34" charset="0"/>
                <a:cs typeface="Tahoma" panose="020B0604030504040204" pitchFamily="34" charset="0"/>
              </a:rPr>
            </a:br>
            <a:endParaRPr lang="en-NL" dirty="0">
              <a:solidFill>
                <a:srgbClr val="2F2AB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557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4F39-2AB0-4FC4-310F-9FB62FE04D77}"/>
              </a:ext>
            </a:extLst>
          </p:cNvPr>
          <p:cNvSpPr>
            <a:spLocks noGrp="1"/>
          </p:cNvSpPr>
          <p:nvPr>
            <p:ph type="title" idx="4294967295"/>
          </p:nvPr>
        </p:nvSpPr>
        <p:spPr>
          <a:xfrm>
            <a:off x="838200" y="365125"/>
            <a:ext cx="10515600" cy="1325563"/>
          </a:xfrm>
        </p:spPr>
        <p:txBody>
          <a:bodyPr/>
          <a:lstStyle/>
          <a:p>
            <a:r>
              <a:rPr lang="en-NL" dirty="0"/>
              <a:t>Slide 5</a:t>
            </a:r>
            <a:br>
              <a:rPr lang="en-NL" dirty="0"/>
            </a:br>
            <a:endParaRPr lang="en-NL" dirty="0"/>
          </a:p>
        </p:txBody>
      </p:sp>
      <p:pic>
        <p:nvPicPr>
          <p:cNvPr id="5" name="Content Placeholder 4" descr="Een rechtvaardige school">
            <a:extLst>
              <a:ext uri="{FF2B5EF4-FFF2-40B4-BE49-F238E27FC236}">
                <a16:creationId xmlns:a16="http://schemas.microsoft.com/office/drawing/2014/main" id="{419108E5-DB8E-1158-ACBF-350C5881111A}"/>
              </a:ext>
            </a:extLst>
          </p:cNvPr>
          <p:cNvPicPr>
            <a:picLocks noGrp="1" noChangeAspect="1"/>
          </p:cNvPicPr>
          <p:nvPr>
            <p:ph idx="4294967295"/>
          </p:nvPr>
        </p:nvPicPr>
        <p:blipFill>
          <a:blip r:embed="rId3"/>
          <a:stretch>
            <a:fillRect/>
          </a:stretch>
        </p:blipFill>
        <p:spPr>
          <a:xfrm>
            <a:off x="0" y="0"/>
            <a:ext cx="12192000" cy="6858000"/>
          </a:xfrm>
        </p:spPr>
      </p:pic>
      <p:sp>
        <p:nvSpPr>
          <p:cNvPr id="3" name="Title 48" descr="naam school">
            <a:extLst>
              <a:ext uri="{FF2B5EF4-FFF2-40B4-BE49-F238E27FC236}">
                <a16:creationId xmlns:a16="http://schemas.microsoft.com/office/drawing/2014/main" id="{1B97414A-7C96-3333-0FCF-379B1A0E2526}"/>
              </a:ext>
            </a:extLst>
          </p:cNvPr>
          <p:cNvSpPr txBox="1">
            <a:spLocks/>
          </p:cNvSpPr>
          <p:nvPr/>
        </p:nvSpPr>
        <p:spPr>
          <a:xfrm rot="-120000">
            <a:off x="2942862" y="949258"/>
            <a:ext cx="630627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3200" dirty="0">
                <a:solidFill>
                  <a:schemeClr val="bg1"/>
                </a:solidFill>
                <a:latin typeface="Tahoma" panose="020B0604030504040204" pitchFamily="34" charset="0"/>
                <a:ea typeface="Tahoma" panose="020B0604030504040204" pitchFamily="34" charset="0"/>
                <a:cs typeface="Tahoma" panose="020B0604030504040204" pitchFamily="34" charset="0"/>
              </a:rPr>
              <a:t>N</a:t>
            </a:r>
            <a:r>
              <a:rPr lang="en-NL" sz="3200" dirty="0">
                <a:solidFill>
                  <a:schemeClr val="bg1"/>
                </a:solidFill>
                <a:latin typeface="Tahoma" panose="020B0604030504040204" pitchFamily="34" charset="0"/>
                <a:ea typeface="Tahoma" panose="020B0604030504040204" pitchFamily="34" charset="0"/>
                <a:cs typeface="Tahoma" panose="020B0604030504040204" pitchFamily="34" charset="0"/>
              </a:rPr>
              <a:t>aam school</a:t>
            </a:r>
          </a:p>
        </p:txBody>
      </p:sp>
    </p:spTree>
    <p:extLst>
      <p:ext uri="{BB962C8B-B14F-4D97-AF65-F5344CB8AC3E}">
        <p14:creationId xmlns:p14="http://schemas.microsoft.com/office/powerpoint/2010/main" val="15401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B2F1-4623-BE7D-BC7E-89B523BF345D}"/>
              </a:ext>
            </a:extLst>
          </p:cNvPr>
          <p:cNvSpPr>
            <a:spLocks noGrp="1"/>
          </p:cNvSpPr>
          <p:nvPr>
            <p:ph type="title" idx="4294967295"/>
          </p:nvPr>
        </p:nvSpPr>
        <p:spPr>
          <a:xfrm>
            <a:off x="838200" y="365125"/>
            <a:ext cx="10515600" cy="1325563"/>
          </a:xfrm>
        </p:spPr>
        <p:txBody>
          <a:bodyPr/>
          <a:lstStyle/>
          <a:p>
            <a:r>
              <a:rPr lang="en-NL" dirty="0"/>
              <a:t>Slide 6</a:t>
            </a:r>
            <a:br>
              <a:rPr lang="en-NL" dirty="0"/>
            </a:br>
            <a:endParaRPr lang="en-NL" dirty="0"/>
          </a:p>
        </p:txBody>
      </p:sp>
      <p:pic>
        <p:nvPicPr>
          <p:cNvPr id="5" name="Afbeelding 4" descr="We stellen voor om met RechtVaardig aan de slag te gaan. Het is een aanpak van het College voor de Rechten van de Mens die ons stap voor stap helpt met de burgerschapsopdracht vanuit mensenrechten.">
            <a:extLst>
              <a:ext uri="{FF2B5EF4-FFF2-40B4-BE49-F238E27FC236}">
                <a16:creationId xmlns:a16="http://schemas.microsoft.com/office/drawing/2014/main" id="{0469BFF4-78C8-CF60-BEC0-81CED81A194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477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A4C4-B657-7D87-64EE-21F3FF640804}"/>
              </a:ext>
            </a:extLst>
          </p:cNvPr>
          <p:cNvSpPr>
            <a:spLocks noGrp="1"/>
          </p:cNvSpPr>
          <p:nvPr>
            <p:ph type="title" idx="4294967295"/>
          </p:nvPr>
        </p:nvSpPr>
        <p:spPr>
          <a:xfrm>
            <a:off x="838200" y="365125"/>
            <a:ext cx="10515600" cy="1325563"/>
          </a:xfrm>
        </p:spPr>
        <p:txBody>
          <a:bodyPr/>
          <a:lstStyle/>
          <a:p>
            <a:r>
              <a:rPr lang="en-GB" dirty="0"/>
              <a:t>S</a:t>
            </a:r>
            <a:r>
              <a:rPr lang="en-NL" dirty="0"/>
              <a:t>lide 7</a:t>
            </a:r>
            <a:br>
              <a:rPr lang="en-NL" dirty="0"/>
            </a:br>
            <a:endParaRPr lang="en-NL" dirty="0"/>
          </a:p>
        </p:txBody>
      </p:sp>
      <p:pic>
        <p:nvPicPr>
          <p:cNvPr id="4" name="Picture 3" descr="Een nieuwe blik op burgerschap.&#10;&#10;Mensenrechten zijn dé manier om de burgerschapsopdracht op te pakken of aan te vullen. En ze zijn al een logisch onderdeel van alles wat we doen en moeten doen.">
            <a:extLst>
              <a:ext uri="{FF2B5EF4-FFF2-40B4-BE49-F238E27FC236}">
                <a16:creationId xmlns:a16="http://schemas.microsoft.com/office/drawing/2014/main" id="{1310B187-9132-D8BA-0E60-249120D0784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096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750C-BAE2-8F37-882A-2382FD4FFAFC}"/>
              </a:ext>
            </a:extLst>
          </p:cNvPr>
          <p:cNvSpPr>
            <a:spLocks noGrp="1"/>
          </p:cNvSpPr>
          <p:nvPr>
            <p:ph type="title" idx="4294967295"/>
          </p:nvPr>
        </p:nvSpPr>
        <p:spPr>
          <a:xfrm>
            <a:off x="838200" y="365125"/>
            <a:ext cx="10515600" cy="1325563"/>
          </a:xfrm>
        </p:spPr>
        <p:txBody>
          <a:bodyPr/>
          <a:lstStyle/>
          <a:p>
            <a:r>
              <a:rPr lang="en-GB" dirty="0"/>
              <a:t>S</a:t>
            </a:r>
            <a:r>
              <a:rPr lang="en-NL" dirty="0"/>
              <a:t>lide 8</a:t>
            </a:r>
            <a:br>
              <a:rPr lang="en-NL" dirty="0"/>
            </a:br>
            <a:endParaRPr lang="en-NL" dirty="0"/>
          </a:p>
        </p:txBody>
      </p:sp>
      <p:pic>
        <p:nvPicPr>
          <p:cNvPr id="5" name="Content Placeholder 4" descr="Kijk maar om je heen!">
            <a:extLst>
              <a:ext uri="{FF2B5EF4-FFF2-40B4-BE49-F238E27FC236}">
                <a16:creationId xmlns:a16="http://schemas.microsoft.com/office/drawing/2014/main" id="{5895E5F8-D7FD-916C-083A-46E0D68228BB}"/>
              </a:ext>
            </a:extLst>
          </p:cNvPr>
          <p:cNvPicPr>
            <a:picLocks noGrp="1" noChangeAspect="1"/>
          </p:cNvPicPr>
          <p:nvPr>
            <p:ph idx="4294967295"/>
          </p:nvPr>
        </p:nvPicPr>
        <p:blipFill>
          <a:blip r:embed="rId3"/>
          <a:stretch>
            <a:fillRect/>
          </a:stretch>
        </p:blipFill>
        <p:spPr>
          <a:xfrm>
            <a:off x="0" y="0"/>
            <a:ext cx="12470223" cy="6858000"/>
          </a:xfrm>
        </p:spPr>
      </p:pic>
      <p:pic>
        <p:nvPicPr>
          <p:cNvPr id="51" name="Picture 50" descr="Een ontbijt voor &#10;iedereen op school&#10;Artikel 27: recht op toereikende levensstandaard">
            <a:extLst>
              <a:ext uri="{FF2B5EF4-FFF2-40B4-BE49-F238E27FC236}">
                <a16:creationId xmlns:a16="http://schemas.microsoft.com/office/drawing/2014/main" id="{072E7447-6B16-007B-73AA-B4628D62D171}"/>
              </a:ext>
            </a:extLst>
          </p:cNvPr>
          <p:cNvPicPr>
            <a:picLocks noChangeAspect="1"/>
          </p:cNvPicPr>
          <p:nvPr/>
        </p:nvPicPr>
        <p:blipFill>
          <a:blip r:embed="rId4"/>
          <a:stretch>
            <a:fillRect/>
          </a:stretch>
        </p:blipFill>
        <p:spPr>
          <a:xfrm>
            <a:off x="16612067" y="2673568"/>
            <a:ext cx="2500235" cy="683263"/>
          </a:xfrm>
          <a:prstGeom prst="rect">
            <a:avLst/>
          </a:prstGeom>
        </p:spPr>
      </p:pic>
      <p:pic>
        <p:nvPicPr>
          <p:cNvPr id="53" name="Picture 52" descr="Leren discussiëren&#10;in de klas&#10;Artikel 13: recht om je mening te delen">
            <a:extLst>
              <a:ext uri="{FF2B5EF4-FFF2-40B4-BE49-F238E27FC236}">
                <a16:creationId xmlns:a16="http://schemas.microsoft.com/office/drawing/2014/main" id="{BB7E9528-E701-A2C3-AAAB-DDB6CEB27DB7}"/>
              </a:ext>
            </a:extLst>
          </p:cNvPr>
          <p:cNvPicPr>
            <a:picLocks noChangeAspect="1"/>
          </p:cNvPicPr>
          <p:nvPr/>
        </p:nvPicPr>
        <p:blipFill>
          <a:blip r:embed="rId5"/>
          <a:stretch>
            <a:fillRect/>
          </a:stretch>
        </p:blipFill>
        <p:spPr>
          <a:xfrm>
            <a:off x="-5937643" y="1690688"/>
            <a:ext cx="2434439" cy="728813"/>
          </a:xfrm>
          <a:prstGeom prst="rect">
            <a:avLst/>
          </a:prstGeom>
        </p:spPr>
      </p:pic>
      <p:pic>
        <p:nvPicPr>
          <p:cNvPr id="55" name="Picture 54" descr="Leren hoe je&#10;respectvol met&#10;elkaar omgaat&#10;Artikel 29: recht op ontwikkeling">
            <a:extLst>
              <a:ext uri="{FF2B5EF4-FFF2-40B4-BE49-F238E27FC236}">
                <a16:creationId xmlns:a16="http://schemas.microsoft.com/office/drawing/2014/main" id="{3CEBFBAF-7DEA-8C98-8D0C-A7133AE8BA03}"/>
              </a:ext>
            </a:extLst>
          </p:cNvPr>
          <p:cNvPicPr>
            <a:picLocks noChangeAspect="1"/>
          </p:cNvPicPr>
          <p:nvPr/>
        </p:nvPicPr>
        <p:blipFill>
          <a:blip r:embed="rId6"/>
          <a:stretch>
            <a:fillRect/>
          </a:stretch>
        </p:blipFill>
        <p:spPr>
          <a:xfrm>
            <a:off x="-5609313" y="2786851"/>
            <a:ext cx="1968808" cy="936323"/>
          </a:xfrm>
          <a:prstGeom prst="rect">
            <a:avLst/>
          </a:prstGeom>
        </p:spPr>
      </p:pic>
      <p:pic>
        <p:nvPicPr>
          <p:cNvPr id="57" name="Picture 56" descr="Meedenken wat een&#10;kind met een rolstoel&#10;nodig heeft&#10;Artikel 23: recht op extra ondersteuning">
            <a:extLst>
              <a:ext uri="{FF2B5EF4-FFF2-40B4-BE49-F238E27FC236}">
                <a16:creationId xmlns:a16="http://schemas.microsoft.com/office/drawing/2014/main" id="{DACD5D04-DCA1-2D50-7436-BD81E69A03B1}"/>
              </a:ext>
            </a:extLst>
          </p:cNvPr>
          <p:cNvPicPr>
            <a:picLocks noChangeAspect="1"/>
          </p:cNvPicPr>
          <p:nvPr/>
        </p:nvPicPr>
        <p:blipFill>
          <a:blip r:embed="rId7"/>
          <a:stretch>
            <a:fillRect/>
          </a:stretch>
        </p:blipFill>
        <p:spPr>
          <a:xfrm>
            <a:off x="-3268171" y="4015293"/>
            <a:ext cx="2798846" cy="936323"/>
          </a:xfrm>
          <a:prstGeom prst="rect">
            <a:avLst/>
          </a:prstGeom>
        </p:spPr>
      </p:pic>
      <p:pic>
        <p:nvPicPr>
          <p:cNvPr id="59" name="Picture 58" descr="Toestemming vragen&#10;voor het maken van&#10;een foto&#10;Artikel 16: recht op privacy">
            <a:extLst>
              <a:ext uri="{FF2B5EF4-FFF2-40B4-BE49-F238E27FC236}">
                <a16:creationId xmlns:a16="http://schemas.microsoft.com/office/drawing/2014/main" id="{77B17ADB-4C39-1D61-A55D-39301A9CFE14}"/>
              </a:ext>
            </a:extLst>
          </p:cNvPr>
          <p:cNvPicPr>
            <a:picLocks noChangeAspect="1"/>
          </p:cNvPicPr>
          <p:nvPr/>
        </p:nvPicPr>
        <p:blipFill>
          <a:blip r:embed="rId8"/>
          <a:stretch>
            <a:fillRect/>
          </a:stretch>
        </p:blipFill>
        <p:spPr>
          <a:xfrm>
            <a:off x="-2985366" y="1310993"/>
            <a:ext cx="2652071" cy="936323"/>
          </a:xfrm>
          <a:prstGeom prst="rect">
            <a:avLst/>
          </a:prstGeom>
        </p:spPr>
      </p:pic>
      <p:pic>
        <p:nvPicPr>
          <p:cNvPr id="61" name="Picture 60" descr="Een leerling aanspreken &#10;op een discriminerende &#10;opmerking&#10;Artikel 2: Discriminatieverbod">
            <a:extLst>
              <a:ext uri="{FF2B5EF4-FFF2-40B4-BE49-F238E27FC236}">
                <a16:creationId xmlns:a16="http://schemas.microsoft.com/office/drawing/2014/main" id="{B16B7D89-37D3-181D-2614-E751ABCC0E6E}"/>
              </a:ext>
            </a:extLst>
          </p:cNvPr>
          <p:cNvPicPr>
            <a:picLocks noChangeAspect="1"/>
          </p:cNvPicPr>
          <p:nvPr/>
        </p:nvPicPr>
        <p:blipFill>
          <a:blip r:embed="rId9"/>
          <a:stretch>
            <a:fillRect/>
          </a:stretch>
        </p:blipFill>
        <p:spPr>
          <a:xfrm>
            <a:off x="-3366546" y="2589632"/>
            <a:ext cx="3097457" cy="890400"/>
          </a:xfrm>
          <a:prstGeom prst="rect">
            <a:avLst/>
          </a:prstGeom>
        </p:spPr>
      </p:pic>
      <p:pic>
        <p:nvPicPr>
          <p:cNvPr id="63" name="Picture 62" descr="Antwoorden geven op &#10;vragen van leerlingen&#10;Artikel 17: recht op begrijpelijke informatie">
            <a:extLst>
              <a:ext uri="{FF2B5EF4-FFF2-40B4-BE49-F238E27FC236}">
                <a16:creationId xmlns:a16="http://schemas.microsoft.com/office/drawing/2014/main" id="{FF6E8C63-8A93-E48D-05F7-DC1CD1B617DC}"/>
              </a:ext>
            </a:extLst>
          </p:cNvPr>
          <p:cNvPicPr>
            <a:picLocks noChangeAspect="1"/>
          </p:cNvPicPr>
          <p:nvPr/>
        </p:nvPicPr>
        <p:blipFill>
          <a:blip r:embed="rId10"/>
          <a:stretch>
            <a:fillRect/>
          </a:stretch>
        </p:blipFill>
        <p:spPr>
          <a:xfrm>
            <a:off x="-3218181" y="233817"/>
            <a:ext cx="2884886" cy="683262"/>
          </a:xfrm>
          <a:prstGeom prst="rect">
            <a:avLst/>
          </a:prstGeom>
        </p:spPr>
      </p:pic>
      <p:pic>
        <p:nvPicPr>
          <p:cNvPr id="65" name="Picture 64" descr="kinderen opvangen&#10;buiten schooltijd&#10;Artikel 18: recht op een goede opvoeding">
            <a:extLst>
              <a:ext uri="{FF2B5EF4-FFF2-40B4-BE49-F238E27FC236}">
                <a16:creationId xmlns:a16="http://schemas.microsoft.com/office/drawing/2014/main" id="{A94D7737-F9DE-3678-F2BA-6F22E008E99D}"/>
              </a:ext>
            </a:extLst>
          </p:cNvPr>
          <p:cNvPicPr>
            <a:picLocks noChangeAspect="1"/>
          </p:cNvPicPr>
          <p:nvPr/>
        </p:nvPicPr>
        <p:blipFill>
          <a:blip r:embed="rId11"/>
          <a:stretch>
            <a:fillRect/>
          </a:stretch>
        </p:blipFill>
        <p:spPr>
          <a:xfrm>
            <a:off x="16652557" y="3656646"/>
            <a:ext cx="2464806" cy="683262"/>
          </a:xfrm>
          <a:prstGeom prst="rect">
            <a:avLst/>
          </a:prstGeom>
        </p:spPr>
      </p:pic>
      <p:pic>
        <p:nvPicPr>
          <p:cNvPr id="67" name="Picture 66" descr="Gezonde snacks &#10;verzorgen op school&#10;Artikel 24: recht op gezondheid">
            <a:extLst>
              <a:ext uri="{FF2B5EF4-FFF2-40B4-BE49-F238E27FC236}">
                <a16:creationId xmlns:a16="http://schemas.microsoft.com/office/drawing/2014/main" id="{F3063A72-2D53-48D7-ED98-808549F503D8}"/>
              </a:ext>
            </a:extLst>
          </p:cNvPr>
          <p:cNvPicPr>
            <a:picLocks noChangeAspect="1"/>
          </p:cNvPicPr>
          <p:nvPr/>
        </p:nvPicPr>
        <p:blipFill>
          <a:blip r:embed="rId12"/>
          <a:stretch>
            <a:fillRect/>
          </a:stretch>
        </p:blipFill>
        <p:spPr>
          <a:xfrm>
            <a:off x="-3218181" y="5511354"/>
            <a:ext cx="2717867" cy="683263"/>
          </a:xfrm>
          <a:prstGeom prst="rect">
            <a:avLst/>
          </a:prstGeom>
        </p:spPr>
      </p:pic>
      <p:pic>
        <p:nvPicPr>
          <p:cNvPr id="69" name="Picture 68" descr="Een schoolplein met &#10;allerlei manieren &#10;om te spelen&#10;Artikel 31: recht op spelen en vrije tijd">
            <a:extLst>
              <a:ext uri="{FF2B5EF4-FFF2-40B4-BE49-F238E27FC236}">
                <a16:creationId xmlns:a16="http://schemas.microsoft.com/office/drawing/2014/main" id="{78A79CD9-4C0F-F572-9510-753F0E1BD150}"/>
              </a:ext>
            </a:extLst>
          </p:cNvPr>
          <p:cNvPicPr>
            <a:picLocks noChangeAspect="1"/>
          </p:cNvPicPr>
          <p:nvPr/>
        </p:nvPicPr>
        <p:blipFill>
          <a:blip r:embed="rId13"/>
          <a:stretch>
            <a:fillRect/>
          </a:stretch>
        </p:blipFill>
        <p:spPr>
          <a:xfrm>
            <a:off x="16520965" y="363567"/>
            <a:ext cx="2682438" cy="936323"/>
          </a:xfrm>
          <a:prstGeom prst="rect">
            <a:avLst/>
          </a:prstGeom>
        </p:spPr>
      </p:pic>
      <p:pic>
        <p:nvPicPr>
          <p:cNvPr id="71" name="Picture 70" descr="Een leerling aanspreken op vapen op het plein of in de wcs&#10;Artikel 33: recht op bescherming tegen drugs">
            <a:extLst>
              <a:ext uri="{FF2B5EF4-FFF2-40B4-BE49-F238E27FC236}">
                <a16:creationId xmlns:a16="http://schemas.microsoft.com/office/drawing/2014/main" id="{90253682-8DAE-7FF4-75D3-FDEE8782F271}"/>
              </a:ext>
            </a:extLst>
          </p:cNvPr>
          <p:cNvPicPr>
            <a:picLocks noChangeAspect="1"/>
          </p:cNvPicPr>
          <p:nvPr/>
        </p:nvPicPr>
        <p:blipFill>
          <a:blip r:embed="rId14"/>
          <a:stretch>
            <a:fillRect/>
          </a:stretch>
        </p:blipFill>
        <p:spPr>
          <a:xfrm>
            <a:off x="16652557" y="4639723"/>
            <a:ext cx="2459745" cy="1189383"/>
          </a:xfrm>
          <a:prstGeom prst="rect">
            <a:avLst/>
          </a:prstGeom>
        </p:spPr>
      </p:pic>
      <p:pic>
        <p:nvPicPr>
          <p:cNvPr id="75" name="Picture 74" descr="Seksuele voorlichting op school&#10;Artikel 19: recht op bescherming tegen (seksueel) geweld">
            <a:extLst>
              <a:ext uri="{FF2B5EF4-FFF2-40B4-BE49-F238E27FC236}">
                <a16:creationId xmlns:a16="http://schemas.microsoft.com/office/drawing/2014/main" id="{D17B26D4-72A4-E9BC-F7D1-3E8D883E86F1}"/>
              </a:ext>
            </a:extLst>
          </p:cNvPr>
          <p:cNvPicPr>
            <a:picLocks noChangeAspect="1"/>
          </p:cNvPicPr>
          <p:nvPr/>
        </p:nvPicPr>
        <p:blipFill>
          <a:blip r:embed="rId15"/>
          <a:stretch>
            <a:fillRect/>
          </a:stretch>
        </p:blipFill>
        <p:spPr>
          <a:xfrm>
            <a:off x="12681857" y="4898937"/>
            <a:ext cx="2829213" cy="936323"/>
          </a:xfrm>
          <a:prstGeom prst="rect">
            <a:avLst/>
          </a:prstGeom>
        </p:spPr>
      </p:pic>
      <p:pic>
        <p:nvPicPr>
          <p:cNvPr id="77" name="Picture 76" descr="Kinderen mogen hun (thuis)taal gebruiken&#10;Artikel 30: recht op eigen taal, cultuur en identiteit&#10;">
            <a:extLst>
              <a:ext uri="{FF2B5EF4-FFF2-40B4-BE49-F238E27FC236}">
                <a16:creationId xmlns:a16="http://schemas.microsoft.com/office/drawing/2014/main" id="{9DD7EED2-ED33-EA44-FFC4-8F6FD714058E}"/>
              </a:ext>
            </a:extLst>
          </p:cNvPr>
          <p:cNvPicPr>
            <a:picLocks noChangeAspect="1"/>
          </p:cNvPicPr>
          <p:nvPr/>
        </p:nvPicPr>
        <p:blipFill>
          <a:blip r:embed="rId16"/>
          <a:stretch>
            <a:fillRect/>
          </a:stretch>
        </p:blipFill>
        <p:spPr>
          <a:xfrm>
            <a:off x="13008400" y="2571750"/>
            <a:ext cx="2682438" cy="1022363"/>
          </a:xfrm>
          <a:prstGeom prst="rect">
            <a:avLst/>
          </a:prstGeom>
        </p:spPr>
      </p:pic>
      <p:pic>
        <p:nvPicPr>
          <p:cNvPr id="79" name="Picture 78" descr="Kinderen mogen  bidden op school&#10;Artikel 14: Vrijheid van godsdienst">
            <a:extLst>
              <a:ext uri="{FF2B5EF4-FFF2-40B4-BE49-F238E27FC236}">
                <a16:creationId xmlns:a16="http://schemas.microsoft.com/office/drawing/2014/main" id="{B469A620-53D3-0371-FEAC-7ECE5CF957DE}"/>
              </a:ext>
            </a:extLst>
          </p:cNvPr>
          <p:cNvPicPr>
            <a:picLocks noChangeAspect="1"/>
          </p:cNvPicPr>
          <p:nvPr/>
        </p:nvPicPr>
        <p:blipFill>
          <a:blip r:embed="rId17"/>
          <a:stretch>
            <a:fillRect/>
          </a:stretch>
        </p:blipFill>
        <p:spPr>
          <a:xfrm>
            <a:off x="13044437" y="3904894"/>
            <a:ext cx="2237052" cy="683262"/>
          </a:xfrm>
          <a:prstGeom prst="rect">
            <a:avLst/>
          </a:prstGeom>
        </p:spPr>
      </p:pic>
      <p:pic>
        <p:nvPicPr>
          <p:cNvPr id="81" name="Picture 80" descr="Leerlingenbetrokkenheid  via leerlingenraad en MR&#10;Artikel 12: Recht op participatie">
            <a:extLst>
              <a:ext uri="{FF2B5EF4-FFF2-40B4-BE49-F238E27FC236}">
                <a16:creationId xmlns:a16="http://schemas.microsoft.com/office/drawing/2014/main" id="{8DE1F05A-CA0E-7075-3602-256B088EE410}"/>
              </a:ext>
            </a:extLst>
          </p:cNvPr>
          <p:cNvPicPr>
            <a:picLocks noChangeAspect="1"/>
          </p:cNvPicPr>
          <p:nvPr/>
        </p:nvPicPr>
        <p:blipFill>
          <a:blip r:embed="rId18"/>
          <a:stretch>
            <a:fillRect/>
          </a:stretch>
        </p:blipFill>
        <p:spPr>
          <a:xfrm>
            <a:off x="12988061" y="1599705"/>
            <a:ext cx="3097457" cy="635496"/>
          </a:xfrm>
          <a:prstGeom prst="rect">
            <a:avLst/>
          </a:prstGeom>
        </p:spPr>
      </p:pic>
      <p:pic>
        <p:nvPicPr>
          <p:cNvPr id="83" name="Picture 82" descr="Optreden tegen  pesten op school&#10;Artikel 19: Recht op bescherming tegen geweld en mishandeling">
            <a:extLst>
              <a:ext uri="{FF2B5EF4-FFF2-40B4-BE49-F238E27FC236}">
                <a16:creationId xmlns:a16="http://schemas.microsoft.com/office/drawing/2014/main" id="{C764A025-D2DB-6CC8-402E-5E63F4FE0ABD}"/>
              </a:ext>
            </a:extLst>
          </p:cNvPr>
          <p:cNvPicPr>
            <a:picLocks noChangeAspect="1"/>
          </p:cNvPicPr>
          <p:nvPr/>
        </p:nvPicPr>
        <p:blipFill>
          <a:blip r:embed="rId19"/>
          <a:stretch>
            <a:fillRect/>
          </a:stretch>
        </p:blipFill>
        <p:spPr>
          <a:xfrm>
            <a:off x="12988061" y="365125"/>
            <a:ext cx="2216807" cy="789548"/>
          </a:xfrm>
          <a:prstGeom prst="rect">
            <a:avLst/>
          </a:prstGeom>
        </p:spPr>
      </p:pic>
      <p:pic>
        <p:nvPicPr>
          <p:cNvPr id="85" name="Picture 84" descr="Passend onderwijs voor ieder kind&#10;Artikel 28: recht op hoogwaardig inclusief onderwijs">
            <a:extLst>
              <a:ext uri="{FF2B5EF4-FFF2-40B4-BE49-F238E27FC236}">
                <a16:creationId xmlns:a16="http://schemas.microsoft.com/office/drawing/2014/main" id="{3A2BB020-88A3-6B78-6A15-24F819A269F3}"/>
              </a:ext>
            </a:extLst>
          </p:cNvPr>
          <p:cNvPicPr>
            <a:picLocks noChangeAspect="1"/>
          </p:cNvPicPr>
          <p:nvPr/>
        </p:nvPicPr>
        <p:blipFill>
          <a:blip r:embed="rId20"/>
          <a:stretch>
            <a:fillRect/>
          </a:stretch>
        </p:blipFill>
        <p:spPr>
          <a:xfrm>
            <a:off x="16435206" y="1599705"/>
            <a:ext cx="2894445" cy="737264"/>
          </a:xfrm>
          <a:prstGeom prst="rect">
            <a:avLst/>
          </a:prstGeom>
        </p:spPr>
      </p:pic>
    </p:spTree>
    <p:extLst>
      <p:ext uri="{BB962C8B-B14F-4D97-AF65-F5344CB8AC3E}">
        <p14:creationId xmlns:p14="http://schemas.microsoft.com/office/powerpoint/2010/main" val="423503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3E06-60E6-1A6D-122E-9388B0A30028}"/>
              </a:ext>
            </a:extLst>
          </p:cNvPr>
          <p:cNvSpPr>
            <a:spLocks noGrp="1"/>
          </p:cNvSpPr>
          <p:nvPr>
            <p:ph type="title" idx="4294967295"/>
          </p:nvPr>
        </p:nvSpPr>
        <p:spPr>
          <a:xfrm>
            <a:off x="838200" y="365125"/>
            <a:ext cx="10515600" cy="1325563"/>
          </a:xfrm>
        </p:spPr>
        <p:txBody>
          <a:bodyPr/>
          <a:lstStyle/>
          <a:p>
            <a:r>
              <a:rPr lang="en-GB" dirty="0"/>
              <a:t>S</a:t>
            </a:r>
            <a:r>
              <a:rPr lang="en-NL" dirty="0"/>
              <a:t>lide 9</a:t>
            </a:r>
            <a:br>
              <a:rPr lang="en-NL" dirty="0"/>
            </a:br>
            <a:endParaRPr lang="en-NL" dirty="0"/>
          </a:p>
        </p:txBody>
      </p:sp>
      <p:pic>
        <p:nvPicPr>
          <p:cNvPr id="4" name="Picture 3" descr="Mensenrechten als basis voor burgerschap:&#10;&#10;Zo bieden we onze leerlingen de kans om niet alleen over de democratische rechtsstaat te leren, maar vooral om de waarde ervan in hun dagelijkse leven te ervaren. We werken samen aan een prettige leeromgeving, sociale cohesie en actief burgerschap En dat is waar het uiteindelijk om draait!">
            <a:extLst>
              <a:ext uri="{FF2B5EF4-FFF2-40B4-BE49-F238E27FC236}">
                <a16:creationId xmlns:a16="http://schemas.microsoft.com/office/drawing/2014/main" id="{5E3BA2FE-AD76-D139-9E74-599A72C3F66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9955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9b380a-7e9b-4306-990a-b235e860c72e" xsi:nil="true"/>
    <lcf76f155ced4ddcb4097134ff3c332f xmlns="d0da430e-1f17-4512-99e5-582c722f6a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71606811BAB94FB4E1D500D9C80CC5" ma:contentTypeVersion="18" ma:contentTypeDescription="Create a new document." ma:contentTypeScope="" ma:versionID="30b5f459fdc85cf66f770e7c4f24d1fe">
  <xsd:schema xmlns:xsd="http://www.w3.org/2001/XMLSchema" xmlns:xs="http://www.w3.org/2001/XMLSchema" xmlns:p="http://schemas.microsoft.com/office/2006/metadata/properties" xmlns:ns2="d0da430e-1f17-4512-99e5-582c722f6add" xmlns:ns3="4c9b380a-7e9b-4306-990a-b235e860c72e" targetNamespace="http://schemas.microsoft.com/office/2006/metadata/properties" ma:root="true" ma:fieldsID="6a5cb8ecf232a7a71d7b432f161a7d59" ns2:_="" ns3:_="">
    <xsd:import namespace="d0da430e-1f17-4512-99e5-582c722f6add"/>
    <xsd:import namespace="4c9b380a-7e9b-4306-990a-b235e860c7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da430e-1f17-4512-99e5-582c722f6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4b2a4cd-b39a-4297-93ca-6eb7eb4ead59"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b380a-7e9b-4306-990a-b235e860c72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d3de6e1-3f5b-4611-a9b9-3a8376fecd60}" ma:internalName="TaxCatchAll" ma:showField="CatchAllData" ma:web="4c9b380a-7e9b-4306-990a-b235e860c7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5CB4DE-6BE8-4A88-AFA0-068367A47ED3}">
  <ds:schemaRefs>
    <ds:schemaRef ds:uri="http://schemas.microsoft.com/office/2006/metadata/properties"/>
    <ds:schemaRef ds:uri="http://schemas.microsoft.com/office/infopath/2007/PartnerControls"/>
    <ds:schemaRef ds:uri="4c9b380a-7e9b-4306-990a-b235e860c72e"/>
    <ds:schemaRef ds:uri="d0da430e-1f17-4512-99e5-582c722f6add"/>
  </ds:schemaRefs>
</ds:datastoreItem>
</file>

<file path=customXml/itemProps2.xml><?xml version="1.0" encoding="utf-8"?>
<ds:datastoreItem xmlns:ds="http://schemas.openxmlformats.org/officeDocument/2006/customXml" ds:itemID="{4DA703EB-7103-483E-A369-9A6E11F96F86}">
  <ds:schemaRefs>
    <ds:schemaRef ds:uri="http://schemas.microsoft.com/sharepoint/v3/contenttype/forms"/>
  </ds:schemaRefs>
</ds:datastoreItem>
</file>

<file path=customXml/itemProps3.xml><?xml version="1.0" encoding="utf-8"?>
<ds:datastoreItem xmlns:ds="http://schemas.openxmlformats.org/officeDocument/2006/customXml" ds:itemID="{181F62EA-0BEB-4EEA-8E81-F63A1E834207}"/>
</file>

<file path=docProps/app.xml><?xml version="1.0" encoding="utf-8"?>
<Properties xmlns="http://schemas.openxmlformats.org/officeDocument/2006/extended-properties" xmlns:vt="http://schemas.openxmlformats.org/officeDocument/2006/docPropsVTypes">
  <TotalTime>5905</TotalTime>
  <Words>1996</Words>
  <Application>Microsoft Office PowerPoint</Application>
  <PresentationFormat>Widescreen</PresentationFormat>
  <Paragraphs>145</Paragraphs>
  <Slides>14</Slides>
  <Notes>12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Custom Design</vt:lpstr>
      <vt:lpstr>Naam school</vt:lpstr>
      <vt:lpstr>Slide 2</vt:lpstr>
      <vt:lpstr>Slide 3</vt:lpstr>
      <vt:lpstr>Slide 4 </vt:lpstr>
      <vt:lpstr>Slide 5 </vt:lpstr>
      <vt:lpstr>Slide 6 </vt:lpstr>
      <vt:lpstr>Slide 7 </vt:lpstr>
      <vt:lpstr>Slide 8 </vt:lpstr>
      <vt:lpstr>Slide 9 </vt:lpstr>
      <vt:lpstr>Slide 10 </vt:lpstr>
      <vt:lpstr>Slide 11 </vt:lpstr>
      <vt:lpstr>Slide 12 </vt:lpstr>
      <vt:lpstr>Slide 13</vt:lpstr>
      <vt:lpstr>Slide 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hans foks</dc:creator>
  <cp:lastModifiedBy>Rosa Mayers</cp:lastModifiedBy>
  <cp:revision>11</cp:revision>
  <dcterms:created xsi:type="dcterms:W3CDTF">2025-12-15T09:46:42Z</dcterms:created>
  <dcterms:modified xsi:type="dcterms:W3CDTF">2026-02-04T10:19:43Z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0x010100E471606811BAB94FB4E1D500D9C80CC5</vt:lpwstr>
  </property>
  <property fmtid="{D5CDD505-2E9C-101B-9397-08002B2CF9AE}" pid="3" name="MediaServiceImageTags">
    <vt:lpwstr/>
  </property>
</Properties>
</file>